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emf" ContentType="image/x-emf"/>
  <Default Extension="png" ContentType="image/png"/>
  <Default Extension="wdp" ContentType="image/vnd.ms-photo"/>
  <Default Extension="glb" ContentType="model/gltf.binary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304" r:id="rId4"/>
    <p:sldId id="297" r:id="rId5"/>
    <p:sldId id="282" r:id="rId6"/>
    <p:sldId id="305" r:id="rId7"/>
    <p:sldId id="306" r:id="rId8"/>
    <p:sldId id="307" r:id="rId9"/>
    <p:sldId id="269" r:id="rId10"/>
    <p:sldId id="288" r:id="rId11"/>
    <p:sldId id="289" r:id="rId12"/>
    <p:sldId id="290" r:id="rId13"/>
    <p:sldId id="308" r:id="rId14"/>
    <p:sldId id="309" r:id="rId15"/>
    <p:sldId id="310" r:id="rId16"/>
    <p:sldId id="298" r:id="rId17"/>
    <p:sldId id="291" r:id="rId18"/>
    <p:sldId id="301" r:id="rId19"/>
    <p:sldId id="302" r:id="rId20"/>
    <p:sldId id="262" r:id="rId21"/>
    <p:sldId id="256" r:id="rId22"/>
    <p:sldId id="264" r:id="rId23"/>
    <p:sldId id="292" r:id="rId24"/>
    <p:sldId id="265" r:id="rId25"/>
    <p:sldId id="293" r:id="rId26"/>
    <p:sldId id="266" r:id="rId27"/>
    <p:sldId id="258" r:id="rId28"/>
    <p:sldId id="260" r:id="rId29"/>
    <p:sldId id="259" r:id="rId30"/>
    <p:sldId id="276" r:id="rId31"/>
    <p:sldId id="277" r:id="rId32"/>
    <p:sldId id="278" r:id="rId33"/>
    <p:sldId id="294" r:id="rId34"/>
    <p:sldId id="303" r:id="rId35"/>
    <p:sldId id="295" r:id="rId36"/>
    <p:sldId id="281" r:id="rId37"/>
  </p:sldIdLst>
  <p:sldSz cx="12192000" cy="6858000"/>
  <p:notesSz cx="6858000" cy="9144000"/>
  <p:custDataLst>
    <p:tags r:id="rId38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tags" Target="tags/tag3.xml" /><Relationship Id="rId39" Type="http://schemas.openxmlformats.org/officeDocument/2006/relationships/presProps" Target="presProps.xml" /><Relationship Id="rId4" Type="http://schemas.openxmlformats.org/officeDocument/2006/relationships/slide" Target="slides/slide1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3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845FBCCF-7804-7F5B-FDAC-7C11254D11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BBC3E0D-A01F-D5D5-295B-7C651C08A9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DA23D-F2E9-44CD-946D-C2602039EEAF}" type="datetimeFigureOut">
              <a:rPr lang="sk-SK" smtClean="0"/>
              <a:t>26. 12. 2023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3416ECA-0B4E-2694-EDF1-C5A0F18FEB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7CE61C6-E5A0-4AD9-11C8-CADA701545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147A0-A464-4471-BC62-AD82822C8B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2359692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9T17:50:06.76400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1831 420 24575,'-24'3'0,"-27"5"0,0 2 0,1 2 0,0 2 0,1 3 0,-87 42 0,72-24 0,2 2 0,1 3 0,-92 79 0,74-47 0,4 3 0,3 3 0,4 3 0,3 2 0,-83 143 0,-121 261 0,189-322 0,-59 180 0,119-281 0,2 1 0,3 0 0,3 1 0,2 1 0,0 131 0,14-95 0,5-2 0,3 1 0,6-1 0,33 112 0,158 380 0,-168-498 0,4-2 0,3-2 0,5-2 0,82 104 0,-54-92 0,5-3 0,196 171 0,-209-211 0,3-3 0,2-4 0,90 45 0,-42-35 0,186 62 0,-186-86 0,1-6 0,258 29 0,-277-51 0,1-5 0,0-4 0,0-5 0,-1-5 0,0-4 0,-1-5 0,170-54 0,-129 25 0,-3-7 0,259-137 0,-319 140 0,-2-3 0,-3-4 0,90-86 0,-73 50 0,155-197 0,-206 231 0,-2-2 0,-4-2 0,-2-2 0,-3-1 0,-4-2 0,-2-1 0,-4-1 0,17-76 0,-22 46 0,-5 0 0,-4 0 0,-3-117 0,-10 120 0,-14-106 0,9 158 0,-2 0 0,-2 0 0,-2 1 0,-26-59 0,-122-218 0,76 162 0,-75-142 0,105 208 0,-76-96 0,-135-141 0,89 115 0,65 83 0,-5 5 0,-5 5 0,-6 6 0,-162-116 0,200 170 0,-4 4 0,-1 5 0,-3 3 0,-3 5 0,-1 4 0,-2 4 0,-109-24 0,140 50 0,0 3 0,-1 3 0,0 4 0,0 2 0,-75 11 0,104-5 0,0 3 0,1 1 0,0 3 0,-56 22 0,-165 83 0,253-111 0,-377 196-1365,270-135-5461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3T20:45:49.07900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3T20:45:49.08000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1831 420 24575,'-24'3'0,"-27"5"0,0 2 0,1 2 0,0 2 0,1 3 0,-87 42 0,72-24 0,2 2 0,1 3 0,-92 79 0,74-47 0,4 3 0,3 3 0,4 3 0,3 2 0,-83 143 0,-121 261 0,189-322 0,-59 180 0,119-281 0,2 1 0,3 0 0,3 1 0,2 1 0,0 131 0,14-95 0,5-2 0,3 1 0,6-1 0,33 112 0,158 380 0,-168-498 0,4-2 0,3-2 0,5-2 0,82 104 0,-54-92 0,5-3 0,196 171 0,-209-211 0,3-3 0,2-4 0,90 45 0,-42-35 0,186 62 0,-186-86 0,1-6 0,258 29 0,-277-51 0,1-5 0,0-4 0,0-5 0,-1-5 0,0-4 0,-1-5 0,170-54 0,-129 25 0,-3-7 0,259-137 0,-319 140 0,-2-3 0,-3-4 0,90-86 0,-73 50 0,155-197 0,-206 231 0,-2-2 0,-4-2 0,-2-2 0,-3-1 0,-4-2 0,-2-1 0,-4-1 0,17-76 0,-22 46 0,-5 0 0,-4 0 0,-3-117 0,-10 120 0,-14-106 0,9 158 0,-2 0 0,-2 0 0,-2 1 0,-26-59 0,-122-218 0,76 162 0,-75-142 0,105 208 0,-76-96 0,-135-141 0,89 115 0,65 83 0,-5 5 0,-5 5 0,-6 6 0,-162-116 0,200 170 0,-4 4 0,-1 5 0,-3 3 0,-3 5 0,-1 4 0,-2 4 0,-109-24 0,140 50 0,0 3 0,-1 3 0,0 4 0,0 2 0,-75 11 0,104-5 0,0 3 0,1 1 0,0 3 0,-56 22 0,-165 83 0,253-111 0,-377 196-1365,270-135-5461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3T20:45:49.08100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1831 336 24575,'-24'3'0,"-27"3"0,0 2 0,1 2 0,0 1 0,1 3 0,-87 33 0,72-19 0,2 1 0,1 4 0,-92 62 0,74-38 0,4 4 0,3 1 0,4 3 0,3 1 0,-83 115 0,-121 209 0,189-258 0,-59 145 0,119-226 0,2 1 0,3 0 0,3 1 0,2 1 0,0 104 0,14-75 0,5-3 0,3 2 0,6-1 0,33 90 0,158 303 0,-168-397 0,4-3 0,3-1 0,5-2 0,82 84 0,-54-74 0,5-3 0,196 138 0,-209-170 0,3-2 0,2-3 0,90 36 0,-42-28 0,186 49 0,-186-68 0,1-5 0,258 23 0,-277-41 0,1-4 0,0-3 0,0-4 0,-1-4 0,0-3 0,-1-4 0,170-44 0,-129 21 0,-3-6 0,259-110 0,-319 112 0,-2-2 0,-3-3 0,90-69 0,-73 40 0,155-158 0,-206 185 0,-2-1 0,-4-2 0,-2-2 0,-3-1 0,-4-1 0,-2 0 0,-4-2 0,17-61 0,-22 38 0,-5-1 0,-4 0 0,-3-93 0,-10 96 0,-14-86 0,9 128 0,-2-1 0,-2 1 0,-2 0 0,-26-47 0,-122-175 0,76 130 0,-75-114 0,105 167 0,-76-77 0,-135-112 0,89 91 0,65 66 0,-5 5 0,-5 4 0,-6 4 0,-162-92 0,200 136 0,-4 3 0,-1 4 0,-3 2 0,-3 4 0,-1 4 0,-2 3 0,-109-20 0,140 41 0,0 2 0,-1 2 0,0 4 0,0 1 0,-75 9 0,104-4 0,0 2 0,1 2 0,0 1 0,-56 18 0,-165 67 0,253-89 0,-377 157-1365,270-109-5461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9T17:50:19.37000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9T17:51:09.17000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1831 420 24575,'-24'3'0,"-27"5"0,0 2 0,1 2 0,0 2 0,1 3 0,-87 42 0,72-24 0,2 2 0,1 3 0,-92 79 0,74-47 0,4 3 0,3 3 0,4 3 0,3 2 0,-83 143 0,-121 261 0,189-322 0,-59 180 0,119-281 0,2 1 0,3 0 0,3 1 0,2 1 0,0 131 0,14-95 0,5-2 0,3 1 0,6-1 0,33 112 0,158 380 0,-168-498 0,4-2 0,3-2 0,5-2 0,82 104 0,-54-92 0,5-3 0,196 171 0,-209-211 0,3-3 0,2-4 0,90 45 0,-42-35 0,186 62 0,-186-86 0,1-6 0,258 29 0,-277-51 0,1-5 0,0-4 0,0-5 0,-1-5 0,0-4 0,-1-5 0,170-54 0,-129 25 0,-3-7 0,259-137 0,-319 140 0,-2-3 0,-3-4 0,90-86 0,-73 50 0,155-197 0,-206 231 0,-2-2 0,-4-2 0,-2-2 0,-3-1 0,-4-2 0,-2-1 0,-4-1 0,17-76 0,-22 46 0,-5 0 0,-4 0 0,-3-117 0,-10 120 0,-14-106 0,9 158 0,-2 0 0,-2 0 0,-2 1 0,-26-59 0,-122-218 0,76 162 0,-75-142 0,105 208 0,-76-96 0,-135-141 0,89 115 0,65 83 0,-5 5 0,-5 5 0,-6 6 0,-162-116 0,200 170 0,-4 4 0,-1 5 0,-3 3 0,-3 5 0,-1 4 0,-2 4 0,-109-24 0,140 50 0,0 3 0,-1 3 0,0 4 0,0 2 0,-75 11 0,104-5 0,0 3 0,1 1 0,0 3 0,-56 22 0,-165 83 0,253-111 0,-377 196-1365,270-135-5461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3T20:40:20.55000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1831 420 24575,'-24'3'0,"-27"5"0,0 2 0,1 2 0,0 2 0,1 3 0,-87 42 0,72-24 0,2 2 0,1 3 0,-92 79 0,74-47 0,4 3 0,3 3 0,4 3 0,3 2 0,-83 143 0,-121 261 0,189-322 0,-59 180 0,119-281 0,2 1 0,3 0 0,3 1 0,2 1 0,0 131 0,14-95 0,5-2 0,3 1 0,6-1 0,33 112 0,158 380 0,-168-498 0,4-2 0,3-2 0,5-2 0,82 104 0,-54-92 0,5-3 0,196 171 0,-209-211 0,3-3 0,2-4 0,90 45 0,-42-35 0,186 62 0,-186-86 0,1-6 0,258 29 0,-277-51 0,1-5 0,0-4 0,0-5 0,-1-5 0,0-4 0,-1-5 0,170-54 0,-129 25 0,-3-7 0,259-137 0,-319 140 0,-2-3 0,-3-4 0,90-86 0,-73 50 0,155-197 0,-206 231 0,-2-2 0,-4-2 0,-2-2 0,-3-1 0,-4-2 0,-2-1 0,-4-1 0,17-76 0,-22 46 0,-5 0 0,-4 0 0,-3-117 0,-10 120 0,-14-106 0,9 158 0,-2 0 0,-2 0 0,-2 1 0,-26-59 0,-122-218 0,76 162 0,-75-142 0,105 208 0,-76-96 0,-135-141 0,89 115 0,65 83 0,-5 5 0,-5 5 0,-6 6 0,-162-116 0,200 170 0,-4 4 0,-1 5 0,-3 3 0,-3 5 0,-1 4 0,-2 4 0,-109-24 0,140 50 0,0 3 0,-1 3 0,0 4 0,0 2 0,-75 11 0,104-5 0,0 3 0,1 1 0,0 3 0,-56 22 0,-165 83 0,253-111 0,-377 196-1365,270-135-5461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3T20:42:25.67400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1831 420 24575,'-24'3'0,"-27"5"0,0 2 0,1 2 0,0 2 0,1 3 0,-87 42 0,72-24 0,2 2 0,1 3 0,-92 79 0,74-47 0,4 3 0,3 3 0,4 3 0,3 2 0,-83 143 0,-121 261 0,189-322 0,-59 180 0,119-281 0,2 1 0,3 0 0,3 1 0,2 1 0,0 131 0,14-95 0,5-2 0,3 1 0,6-1 0,33 112 0,158 380 0,-168-498 0,4-2 0,3-2 0,5-2 0,82 104 0,-54-92 0,5-3 0,196 171 0,-209-211 0,3-3 0,2-4 0,90 45 0,-42-35 0,186 62 0,-186-86 0,1-6 0,258 29 0,-277-51 0,1-5 0,0-4 0,0-5 0,-1-5 0,0-4 0,-1-5 0,170-54 0,-129 25 0,-3-7 0,259-137 0,-319 140 0,-2-3 0,-3-4 0,90-86 0,-73 50 0,155-197 0,-206 231 0,-2-2 0,-4-2 0,-2-2 0,-3-1 0,-4-2 0,-2-1 0,-4-1 0,17-76 0,-22 46 0,-5 0 0,-4 0 0,-3-117 0,-10 120 0,-14-106 0,9 158 0,-2 0 0,-2 0 0,-2 1 0,-26-59 0,-122-218 0,76 162 0,-75-142 0,105 208 0,-76-96 0,-135-141 0,89 115 0,65 83 0,-5 5 0,-5 5 0,-6 6 0,-162-116 0,200 170 0,-4 4 0,-1 5 0,-3 3 0,-3 5 0,-1 4 0,-2 4 0,-109-24 0,140 50 0,0 3 0,-1 3 0,0 4 0,0 2 0,-75 11 0,104-5 0,0 3 0,1 1 0,0 3 0,-56 22 0,-165 83 0,253-111 0,-377 196-1365,270-135-5461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3T20:42:25.67500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3T20:42:25.67600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1831 420 24575,'-24'3'0,"-27"5"0,0 2 0,1 2 0,0 2 0,1 3 0,-87 42 0,72-24 0,2 2 0,1 3 0,-92 79 0,74-47 0,4 3 0,3 3 0,4 3 0,3 2 0,-83 143 0,-121 261 0,189-322 0,-59 180 0,119-281 0,2 1 0,3 0 0,3 1 0,2 1 0,0 131 0,14-95 0,5-2 0,3 1 0,6-1 0,33 112 0,158 380 0,-168-498 0,4-2 0,3-2 0,5-2 0,82 104 0,-54-92 0,5-3 0,196 171 0,-209-211 0,3-3 0,2-4 0,90 45 0,-42-35 0,186 62 0,-186-86 0,1-6 0,258 29 0,-277-51 0,1-5 0,0-4 0,0-5 0,-1-5 0,0-4 0,-1-5 0,170-54 0,-129 25 0,-3-7 0,259-137 0,-319 140 0,-2-3 0,-3-4 0,90-86 0,-73 50 0,155-197 0,-206 231 0,-2-2 0,-4-2 0,-2-2 0,-3-1 0,-4-2 0,-2-1 0,-4-1 0,17-76 0,-22 46 0,-5 0 0,-4 0 0,-3-117 0,-10 120 0,-14-106 0,9 158 0,-2 0 0,-2 0 0,-2 1 0,-26-59 0,-122-218 0,76 162 0,-75-142 0,105 208 0,-76-96 0,-135-141 0,89 115 0,65 83 0,-5 5 0,-5 5 0,-6 6 0,-162-116 0,200 170 0,-4 4 0,-1 5 0,-3 3 0,-3 5 0,-1 4 0,-2 4 0,-109-24 0,140 50 0,0 3 0,-1 3 0,0 4 0,0 2 0,-75 11 0,104-5 0,0 3 0,1 1 0,0 3 0,-56 22 0,-165 83 0,253-111 0,-377 196-1365,270-135-5461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3T20:42:25.67700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1831 420 24575,'-24'3'0,"-27"5"0,0 2 0,1 2 0,0 2 0,1 3 0,-87 42 0,72-24 0,2 2 0,1 3 0,-92 79 0,74-47 0,4 3 0,3 3 0,4 3 0,3 2 0,-83 143 0,-121 261 0,189-322 0,-59 180 0,119-281 0,2 1 0,3 0 0,3 1 0,2 1 0,0 131 0,14-95 0,5-2 0,3 1 0,6-1 0,33 112 0,158 380 0,-168-498 0,4-2 0,3-2 0,5-2 0,82 104 0,-54-92 0,5-3 0,196 171 0,-209-211 0,3-3 0,2-4 0,90 45 0,-42-35 0,186 62 0,-186-86 0,1-6 0,258 29 0,-277-51 0,1-5 0,0-4 0,0-5 0,-1-5 0,0-4 0,-1-5 0,170-54 0,-129 25 0,-3-7 0,259-137 0,-319 140 0,-2-3 0,-3-4 0,90-86 0,-73 50 0,155-197 0,-206 231 0,-2-2 0,-4-2 0,-2-2 0,-3-1 0,-4-2 0,-2-1 0,-4-1 0,17-76 0,-22 46 0,-5 0 0,-4 0 0,-3-117 0,-10 120 0,-14-106 0,9 158 0,-2 0 0,-2 0 0,-2 1 0,-26-59 0,-122-218 0,76 162 0,-75-142 0,105 208 0,-76-96 0,-135-141 0,89 115 0,65 83 0,-5 5 0,-5 5 0,-6 6 0,-162-116 0,200 170 0,-4 4 0,-1 5 0,-3 3 0,-3 5 0,-1 4 0,-2 4 0,-109-24 0,140 50 0,0 3 0,-1 3 0,0 4 0,0 2 0,-75 11 0,104-5 0,0 3 0,1 1 0,0 3 0,-56 22 0,-165 83 0,253-111 0,-377 196-1365,270-135-5461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+09" max="2.14748E+09" units="cm"/>
          <inkml:channel name="Y" type="integer" min="-2.14748E+09" max="2.14748E+09" units="cm"/>
          <inkml:channel name="F" type="integer" min="0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3T20:45:49.07800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1831 420 24575,'-24'3'0,"-27"5"0,0 2 0,1 2 0,0 2 0,1 3 0,-87 42 0,72-24 0,2 2 0,1 3 0,-92 79 0,74-47 0,4 3 0,3 3 0,4 3 0,3 2 0,-83 143 0,-121 261 0,189-322 0,-59 180 0,119-281 0,2 1 0,3 0 0,3 1 0,2 1 0,0 131 0,14-95 0,5-2 0,3 1 0,6-1 0,33 112 0,158 380 0,-168-498 0,4-2 0,3-2 0,5-2 0,82 104 0,-54-92 0,5-3 0,196 171 0,-209-211 0,3-3 0,2-4 0,90 45 0,-42-35 0,186 62 0,-186-86 0,1-6 0,258 29 0,-277-51 0,1-5 0,0-4 0,0-5 0,-1-5 0,0-4 0,-1-5 0,170-54 0,-129 25 0,-3-7 0,259-137 0,-319 140 0,-2-3 0,-3-4 0,90-86 0,-73 50 0,155-197 0,-206 231 0,-2-2 0,-4-2 0,-2-2 0,-3-1 0,-4-2 0,-2-1 0,-4-1 0,17-76 0,-22 46 0,-5 0 0,-4 0 0,-3-117 0,-10 120 0,-14-106 0,9 158 0,-2 0 0,-2 0 0,-2 1 0,-26-59 0,-122-218 0,76 162 0,-75-142 0,105 208 0,-76-96 0,-135-141 0,89 115 0,65 83 0,-5 5 0,-5 5 0,-6 6 0,-162-116 0,200 170 0,-4 4 0,-1 5 0,-3 3 0,-3 5 0,-1 4 0,-2 4 0,-109-24 0,140 50 0,0 3 0,-1 3 0,0 4 0,0 2 0,-75 11 0,104-5 0,0 3 0,1 1 0,0 3 0,-56 22 0,-165 83 0,253-111 0,-377 196-1365,270-135-5461</inkml:trace>
</inkml:ink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9C3D7-4CB8-4CE9-A3F1-C8C8BC878A43}" type="datetimeFigureOut">
              <a:rPr lang="sk-SK" smtClean="0"/>
              <a:t>26. 12. 2023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8F46E-9DFA-4C98-A071-625ED0A5CF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11600562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6AB46-7ED7-41D1-9B64-F785D6BAD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36F827-B0B3-40F9-B9D3-78226FA78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601FA80-8138-41DF-8217-7CBF690C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639F-B487-4DA7-84F2-13A71505795F}" type="datetime1">
              <a:rPr lang="sk-SK" smtClean="0"/>
              <a:t>26. 12. 2023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194EE48-893A-45CD-AAE0-1B95554B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3AFB47C-4D2D-4808-A539-172D3B12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4E3F-1BD9-4DF7-8A56-98212015E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302596464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B0CDC-6688-4570-82F5-93F006A3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E4E941D-AB79-4068-9B05-7972BE415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1665CE4-0478-4A05-87D8-9FAC692B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CC71-A738-495A-9A81-5B4B8126678F}" type="datetime1">
              <a:rPr lang="sk-SK" smtClean="0"/>
              <a:t>26. 12. 2023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F29305C-2718-4BFD-85CD-3F5D3AB7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FFE4C69-A822-4AA2-B258-EBD9C89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4E3F-1BD9-4DF7-8A56-98212015E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287764559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07ACD39-DA42-48BD-A44A-6646ACD99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5C42288-76CB-430F-BF61-CB3837249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474B322-E666-4C4A-8166-535CF86E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7C85-E302-421C-83FF-EB0FBDCB279B}" type="datetime1">
              <a:rPr lang="sk-SK" smtClean="0"/>
              <a:t>26. 12. 2023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27486E3-14A3-4F58-B916-F62B7419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E613790-5602-4E6D-98CC-24530A24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4E3F-1BD9-4DF7-8A56-98212015E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183602096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2BC71-DD6F-4B18-A11A-E1B0B725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F81BF1-B6C5-4AEC-B76A-80FA096F7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7890070-E954-41AB-B6E0-59960E35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D562-18ED-4981-B0E5-017DB30A6F0F}" type="datetime1">
              <a:rPr lang="sk-SK" smtClean="0"/>
              <a:t>26. 12. 2023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471986E-916A-42B9-8167-54584A1B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D540632-91DD-4386-B04E-60BB7218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4E3F-1BD9-4DF7-8A56-98212015E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424480077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23217-E6FF-4663-B379-8134769C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E39319-D1E6-4131-A1CC-207D3AC9B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A193CF3-873C-42FE-B1D0-71BD02D0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416E-745A-4A05-A7E8-07D1801BE357}" type="datetime1">
              <a:rPr lang="sk-SK" smtClean="0"/>
              <a:t>26. 12. 2023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5A4F5D9-572B-47F8-9F37-916A4891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EAD5E20-5121-4F2D-AEC9-9B9295BC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4E3F-1BD9-4DF7-8A56-98212015E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151114797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B77A4-2D91-4985-8606-38F9EA5E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B25693-1670-46B4-8E43-35CEE7B4E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0D182FD-3EC7-4CE0-AE3D-C4B18D296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072C151-42EC-4E39-B9E4-7D95DC7A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D4C8-D3B1-4328-8C92-B7F15D2F69A2}" type="datetime1">
              <a:rPr lang="sk-SK" smtClean="0"/>
              <a:t>26. 12. 2023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15DA97E-DD16-4055-8C10-4261E030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7A81C5D-72D1-4987-BE13-BBD516C6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4E3F-1BD9-4DF7-8A56-98212015E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74730511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BFCCC-97C8-4770-989B-5B245B35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DFB9B2-93A8-4AB1-8363-5BFF05C5D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5DF0A16-BAFF-4267-A6C1-C015C2097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FA3CD7-76B3-48D2-BCA8-41E16AC47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E01299C-9741-4513-ADA4-83674CB1D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6F66359-853F-4B0D-9A2E-D1B9E0E6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CF70-4F9A-4DC1-B210-48842C4FA80A}" type="datetime1">
              <a:rPr lang="sk-SK" smtClean="0"/>
              <a:t>26. 12. 2023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DD9CE9D-410D-40C7-992A-6FD5FBEE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F4B420B-C97B-454A-81E4-4D6A4149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4E3F-1BD9-4DF7-8A56-98212015E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221072721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F5B9E-2EF3-4C45-B09A-2FD252E1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FF2978D-8037-4D08-B8B8-FB46D04C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58091-D2FE-4592-8057-C84A56CD3C89}" type="datetime1">
              <a:rPr lang="sk-SK" smtClean="0"/>
              <a:t>26. 12. 2023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39DF888-3D9B-4B83-BEA8-A54E37C7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4DC7E26-6025-4435-AE07-6DF66F26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4E3F-1BD9-4DF7-8A56-98212015E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266472274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8928013-0320-4693-90ED-29228CEF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F6B4-E7FF-4E1D-9B19-B4DEB03A778A}" type="datetime1">
              <a:rPr lang="sk-SK" smtClean="0"/>
              <a:t>26. 12. 2023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784C780-744E-412C-A6B0-CDD3B9EE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9965A8D-D933-4E34-98C4-E9B6DC64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4E3F-1BD9-4DF7-8A56-98212015E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388875427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31631-CD8A-4B28-9F29-E8352619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BA128C-25FE-4413-B9C8-7C027A487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B37A45-3D0D-4AC0-98BB-B428B7849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0DEACDA-5638-4AF1-A4EA-C0298312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5C1F-36DA-4A45-9664-C7311C722DDF}" type="datetime1">
              <a:rPr lang="sk-SK" smtClean="0"/>
              <a:t>26. 12. 2023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6A1DABC-855A-406C-9BDA-0B981AE7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23C9551-A56F-4083-8ED5-B917625A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4E3F-1BD9-4DF7-8A56-98212015E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364417401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D2CD3-432D-4998-9850-F1E960DD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3A882E4-4B40-4437-9360-9307B1FCD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03C1ED-4B3E-43F4-8748-E032B2592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5CDFEFD-ED0E-43F1-A5F1-DE7D3ADE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406-F5B6-4C19-B0B3-4568A93EB531}" type="datetime1">
              <a:rPr lang="sk-SK" smtClean="0"/>
              <a:t>26. 12. 2023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AAE252A-BF0D-4C39-A743-A3B5C020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2DBFC98-DCC1-4D37-86D8-6791FA1B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4E3F-1BD9-4DF7-8A56-98212015E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35893417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F136926D-07E3-45E5-ADA0-F3F14483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4584AB-92D3-461A-8D4F-0154A8214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5455B1D-5A44-4A4C-B244-8DA721B98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B2CA5-40F0-429A-9369-AA06F91F164A}" type="datetime1">
              <a:rPr lang="sk-SK" smtClean="0"/>
              <a:t>26. 12. 2023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FF74AE9-F462-4E26-9BA1-1A5A8F1DF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957E1C0-5D50-48E9-8615-03E60CA86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74E3F-1BD9-4DF7-8A56-98212015E2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val="223109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1.emf" /><Relationship Id="rId4" Type="http://schemas.openxmlformats.org/officeDocument/2006/relationships/image" Target="../media/image2.jpeg" /><Relationship Id="rId5" Type="http://schemas.openxmlformats.org/officeDocument/2006/relationships/oleObject" Target="../embeddings/oleObject2.bin" TargetMode="Internal" /><Relationship Id="rId6" Type="http://schemas.openxmlformats.org/officeDocument/2006/relationships/image" Target="../media/image3.emf" /><Relationship Id="rId7" Type="http://schemas.openxmlformats.org/officeDocument/2006/relationships/vmlDrawing" Target="../drawings/vmlDrawing1.v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7.emf" /><Relationship Id="rId4" Type="http://schemas.openxmlformats.org/officeDocument/2006/relationships/image" Target="../media/image2.jpeg" /><Relationship Id="rId5" Type="http://schemas.openxmlformats.org/officeDocument/2006/relationships/tags" Target="../tags/tag2.xml" /><Relationship Id="rId6" Type="http://schemas.openxmlformats.org/officeDocument/2006/relationships/vmlDrawing" Target="../drawings/vmlDrawing3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8.png" /><Relationship Id="rId4" Type="http://schemas.microsoft.com/office/2007/relationships/hdphoto" Target="../media/image9.wdp" /><Relationship Id="rId5" Type="http://schemas.openxmlformats.org/officeDocument/2006/relationships/image" Target="../media/image10.png" /><Relationship Id="rId6" Type="http://schemas.microsoft.com/office/2007/relationships/hdphoto" Target="../media/image11.wdp" /><Relationship Id="rId7" Type="http://schemas.openxmlformats.org/officeDocument/2006/relationships/image" Target="../media/image12.png" /><Relationship Id="rId8" Type="http://schemas.openxmlformats.org/officeDocument/2006/relationships/image" Target="../media/image1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8.png" /><Relationship Id="rId4" Type="http://schemas.microsoft.com/office/2007/relationships/hdphoto" Target="../media/image9.wdp" /><Relationship Id="rId5" Type="http://schemas.openxmlformats.org/officeDocument/2006/relationships/image" Target="../media/image10.png" /><Relationship Id="rId6" Type="http://schemas.microsoft.com/office/2007/relationships/hdphoto" Target="../media/image11.wdp" /><Relationship Id="rId7" Type="http://schemas.openxmlformats.org/officeDocument/2006/relationships/image" Target="../media/image12.png" /><Relationship Id="rId8" Type="http://schemas.openxmlformats.org/officeDocument/2006/relationships/image" Target="../media/image13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8.png" /><Relationship Id="rId4" Type="http://schemas.microsoft.com/office/2007/relationships/hdphoto" Target="../media/image9.wdp" /><Relationship Id="rId5" Type="http://schemas.openxmlformats.org/officeDocument/2006/relationships/image" Target="../media/image14.png" /><Relationship Id="rId6" Type="http://schemas.microsoft.com/office/2007/relationships/hdphoto" Target="../media/image15.wdp" /><Relationship Id="rId7" Type="http://schemas.openxmlformats.org/officeDocument/2006/relationships/image" Target="../media/image16.png" /><Relationship Id="rId8" Type="http://schemas.microsoft.com/office/2007/relationships/hdphoto" Target="../media/image11.wdp" /><Relationship Id="rId9" Type="http://schemas.openxmlformats.org/officeDocument/2006/relationships/image" Target="../media/image1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8.png" /><Relationship Id="rId4" Type="http://schemas.microsoft.com/office/2007/relationships/hdphoto" Target="../media/image9.wdp" /><Relationship Id="rId5" Type="http://schemas.openxmlformats.org/officeDocument/2006/relationships/image" Target="../media/image16.png" /><Relationship Id="rId6" Type="http://schemas.microsoft.com/office/2007/relationships/hdphoto" Target="../media/image11.wdp" /><Relationship Id="rId7" Type="http://schemas.openxmlformats.org/officeDocument/2006/relationships/image" Target="../media/image17.png" /><Relationship Id="rId8" Type="http://schemas.openxmlformats.org/officeDocument/2006/relationships/image" Target="../media/image14.png" /><Relationship Id="rId9" Type="http://schemas.microsoft.com/office/2007/relationships/hdphoto" Target="../media/image15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image" Target="../media/image2.jpeg" /><Relationship Id="rId4" Type="http://schemas.openxmlformats.org/officeDocument/2006/relationships/audio" Target="../media/audio111.wav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jpeg" /><Relationship Id="rId3" Type="http://schemas.openxmlformats.org/officeDocument/2006/relationships/image" Target="../media/image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jpeg" /><Relationship Id="rId3" Type="http://schemas.openxmlformats.org/officeDocument/2006/relationships/image" Target="../media/image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microsoft.com/office/2017/06/relationships/model3d" Target="../media/model3d31.glb" /><Relationship Id="rId11" Type="http://schemas.openxmlformats.org/officeDocument/2006/relationships/image" Target="../media/image2.jpeg" /><Relationship Id="rId2" Type="http://schemas.openxmlformats.org/officeDocument/2006/relationships/image" Target="../media/image23.png" /><Relationship Id="rId3" Type="http://schemas.microsoft.com/office/2017/06/relationships/model3d" Target="../media/model3d24.glb" /><Relationship Id="rId4" Type="http://schemas.openxmlformats.org/officeDocument/2006/relationships/image" Target="../media/image25.png" /><Relationship Id="rId5" Type="http://schemas.microsoft.com/office/2017/06/relationships/model3d" Target="../media/model3d26.glb" /><Relationship Id="rId6" Type="http://schemas.openxmlformats.org/officeDocument/2006/relationships/image" Target="../media/image27.png" /><Relationship Id="rId7" Type="http://schemas.microsoft.com/office/2017/06/relationships/model3d" Target="../media/model3d28.glb" /><Relationship Id="rId8" Type="http://schemas.microsoft.com/office/2017/06/relationships/model3d" Target="../media/model3d29.glb" /><Relationship Id="rId9" Type="http://schemas.microsoft.com/office/2017/06/relationships/model3d" Target="../media/model3d30.glb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Relationship Id="rId3" Type="http://schemas.openxmlformats.org/officeDocument/2006/relationships/image" Target="../media/image32.png" /><Relationship Id="rId4" Type="http://schemas.microsoft.com/office/2007/relationships/hdphoto" Target="../media/image33.wdp" /><Relationship Id="rId5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oleObject" Target="../embeddings/oleObject3.bin" TargetMode="Internal" /><Relationship Id="rId3" Type="http://schemas.openxmlformats.org/officeDocument/2006/relationships/image" Target="../media/image5.emf" /><Relationship Id="rId4" Type="http://schemas.openxmlformats.org/officeDocument/2006/relationships/image" Target="../media/image2.jpeg" /><Relationship Id="rId5" Type="http://schemas.openxmlformats.org/officeDocument/2006/relationships/tags" Target="../tags/tag1.xml" /><Relationship Id="rId6" Type="http://schemas.openxmlformats.org/officeDocument/2006/relationships/vmlDrawing" Target="../drawings/vmlDrawing2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2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6.jpeg" /><Relationship Id="rId3" Type="http://schemas.openxmlformats.org/officeDocument/2006/relationships/image" Target="../media/image2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audio" Target="../media/audio222.wav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customXml" Target="../ink/ink1.xml" /><Relationship Id="rId4" Type="http://schemas.openxmlformats.org/officeDocument/2006/relationships/customXml" Target="../ink/ink2.xml" /><Relationship Id="rId5" Type="http://schemas.openxmlformats.org/officeDocument/2006/relationships/customXml" Target="../ink/ink3.xml" /><Relationship Id="rId6" Type="http://schemas.openxmlformats.org/officeDocument/2006/relationships/customXml" Target="../ink/ink4.xml" /><Relationship Id="rId7" Type="http://schemas.openxmlformats.org/officeDocument/2006/relationships/image" Target="../media/image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customXml" Target="../ink/ink5.xml" /><Relationship Id="rId4" Type="http://schemas.openxmlformats.org/officeDocument/2006/relationships/customXml" Target="../ink/ink6.xml" /><Relationship Id="rId5" Type="http://schemas.openxmlformats.org/officeDocument/2006/relationships/customXml" Target="../ink/ink7.xml" /><Relationship Id="rId6" Type="http://schemas.openxmlformats.org/officeDocument/2006/relationships/customXml" Target="../ink/ink8.xml" /><Relationship Id="rId7" Type="http://schemas.openxmlformats.org/officeDocument/2006/relationships/image" Target="../media/image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Relationship Id="rId3" Type="http://schemas.openxmlformats.org/officeDocument/2006/relationships/customXml" Target="../ink/ink9.xml" /><Relationship Id="rId4" Type="http://schemas.openxmlformats.org/officeDocument/2006/relationships/customXml" Target="../ink/ink10.xml" /><Relationship Id="rId5" Type="http://schemas.openxmlformats.org/officeDocument/2006/relationships/customXml" Target="../ink/ink11.xml" /><Relationship Id="rId6" Type="http://schemas.openxmlformats.org/officeDocument/2006/relationships/customXml" Target="../ink/ink12.xml" /><Relationship Id="rId7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372115E4-C7E9-229D-44C1-D37EAAFBC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val="2949932845"/>
              </p:ext>
            </p:extLst>
          </p:nvPr>
        </p:nvGraphicFramePr>
        <p:xfrm>
          <a:off x="483374" y="1467293"/>
          <a:ext cx="11407949" cy="261476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CorelDRAW Home &amp; Students" r:id="rId2" imgW="8587705" imgH="1967892" progId="CorelDRAWHome.Graphic.18">
                  <p:embed/>
                </p:oleObj>
              </mc:Choice>
              <mc:Fallback>
                <p:oleObj name="CorelDRAW Home &amp; Students" r:id="rId2" imgW="8587705" imgH="1967892" progId="CorelDRAWHome.Graphic.1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3374" y="1467293"/>
                        <a:ext cx="11407949" cy="2614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lačidlo akcie: prejsť dopredu alebo na nasledujúce 2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84C939AD-6BDF-AF37-4EAB-4A6302D82A69}"/>
              </a:ext>
            </a:extLst>
          </p:cNvPr>
          <p:cNvSpPr/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6AC72E7-9811-BB32-51F4-1908DB406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val="1409688282"/>
              </p:ext>
            </p:extLst>
          </p:nvPr>
        </p:nvGraphicFramePr>
        <p:xfrm>
          <a:off x="3816713" y="5794222"/>
          <a:ext cx="5183715" cy="74561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CorelDRAW Home &amp; Students" r:id="rId5" imgW="3465363" imgH="498018" progId="CorelDRAWHome.Graphic.18">
                  <p:embed/>
                </p:oleObj>
              </mc:Choice>
              <mc:Fallback>
                <p:oleObj name="CorelDRAW Home &amp; Students" r:id="rId5" imgW="3465363" imgH="498018" progId="CorelDRAWHome.Graphic.1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6713" y="5794222"/>
                        <a:ext cx="5183715" cy="745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val="1870906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FBD5813-2603-43E0-BF76-1FF86D1F2C9F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val="2173614043"/>
              </p:ext>
            </p:extLst>
          </p:nvPr>
        </p:nvGraphicFramePr>
        <p:xfrm>
          <a:off x="2047511" y="-596596"/>
          <a:ext cx="8096250" cy="53816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CorelDRAW Home &amp; Students" r:id="rId2" imgW="8096480" imgH="5381904" progId="CorelDRAWHome.Graphic.18">
                  <p:embed/>
                </p:oleObj>
              </mc:Choice>
              <mc:Fallback>
                <p:oleObj name="CorelDRAW Home &amp; Students" r:id="rId2" imgW="8096480" imgH="5381904" progId="CorelDRAWHome.Graphic.1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7511" y="-596596"/>
                        <a:ext cx="8096250" cy="538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ĺžnik 5">
            <a:extLst>
              <a:ext uri="{FF2B5EF4-FFF2-40B4-BE49-F238E27FC236}">
                <a16:creationId xmlns:a16="http://schemas.microsoft.com/office/drawing/2014/main" id="{83EDD275-EE40-44A2-A0C2-5760FB24C8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06124" y="1645135"/>
            <a:ext cx="2211977" cy="2087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D62445DA-EC55-4C63-BA00-ABC99DCDD2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92719" y="1645133"/>
            <a:ext cx="2211977" cy="226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6A95F0B9-0C94-4C78-A53A-453EBCE741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25999" y="1645133"/>
            <a:ext cx="2211977" cy="226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97C50A71-EFBF-4CA2-9F37-C9950B0DA1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35020" y="2094213"/>
            <a:ext cx="1354183" cy="114517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ABDCC71F-C774-4B52-B4BA-B3135E124F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8908" y="2094215"/>
            <a:ext cx="1354183" cy="1145179"/>
          </a:xfrm>
          <a:prstGeom prst="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901B851E-0E9C-43D0-A852-228D93001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88380" y="2094214"/>
            <a:ext cx="1354183" cy="114517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C6CBB599-3D50-019A-6125-1BCA2401D7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4135" y="707610"/>
            <a:ext cx="7188111" cy="54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CE311A46-DCDF-CC31-F03C-061F83A8FA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31038" y="4157591"/>
            <a:ext cx="1647282" cy="501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ADB8CD88-F13D-2854-88B5-37043B7AEE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25809" y="4228512"/>
            <a:ext cx="1647282" cy="501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51E12DA-94DE-E0A0-898B-9ED0EFAE0F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08346" y="4201548"/>
            <a:ext cx="1803900" cy="501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8AE9FD28-B1B2-ED99-B23C-128C7DEEAE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31038" y="4245773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err="1"/>
              <a:t>It is green.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310A0EC7-C419-23EF-4AB4-D50DBCAF23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54849" y="854402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/>
              <a:t>GREEN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2F115456-DC2D-E1CF-6EA7-E0AD73B7C2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17631" y="854402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/>
              <a:t>ORANGE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78D168E6-B84A-DFBC-CE33-89EF379C7B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98890" y="4228512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err="1"/>
              <a:t>It is orange.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E7DEC112-BE88-75FC-6428-B62CCA9021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50096" y="868824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/>
              <a:t>PURPLE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84B7E92D-53A3-7E6A-EFEE-8DFB0D6A30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29221" y="4223748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err="1"/>
              <a:t>It is purple.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F38554B0-1D87-5781-5B45-2A6D822EAE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50762" y="4931821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</a:t>
            </a:r>
            <a:r>
              <a:rPr lang="sk-SK" sz="5400" b="0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487EDF58-15D1-5DFF-37E8-A28237EE7A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42037" y="4956648"/>
            <a:ext cx="2643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ORANGE</a:t>
            </a:r>
            <a:endParaRPr lang="sk-SK" sz="5400" b="0" cap="none" spc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D10A305F-A425-CBEC-4405-05853DC69B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87376" y="5017584"/>
            <a:ext cx="235032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PURPLE</a:t>
            </a:r>
          </a:p>
        </p:txBody>
      </p:sp>
      <p:sp>
        <p:nvSpPr>
          <p:cNvPr id="13" name="Tlačidlo akcie: prejsť dopredu alebo na nasledujúce 12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2D812AD8-72A5-A429-5087-B562691720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76965" y="5988424"/>
            <a:ext cx="1201359" cy="688450"/>
          </a:xfrm>
          <a:prstGeom prst="actionButtonForwardNex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FA9BE650-7DE9-FCD9-FF56-0439BF74D1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16227" y="-723596"/>
            <a:ext cx="6295292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4" name="Zástupný objekt pre pätu 13">
            <a:extLst>
              <a:ext uri="{FF2B5EF4-FFF2-40B4-BE49-F238E27FC236}">
                <a16:creationId xmlns:a16="http://schemas.microsoft.com/office/drawing/2014/main" id="{5078A62E-E618-4CD1-4492-9BA85910DA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D31D2850-4009-116D-176E-E0D55DAE13A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154302" y="4157591"/>
            <a:ext cx="22637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5"/>
    </p:custDataLst>
    <p:extLst>
      <p:ext uri="{BB962C8B-B14F-4D97-AF65-F5344CB8AC3E}">
        <p14:creationId val="1038135787"/>
      </p:ext>
    </p:extLst>
  </p:cSld>
  <p:clrMapOvr>
    <a:masterClrMapping/>
  </p:clrMapOvr>
  <mc:AlternateContent>
    <mc:Choice xmlns:p14="http://schemas.microsoft.com/office/powerpoint/2010/main" Requires="p14">
      <p:transition spd="slow" advTm="33870" p14:dur="2000"/>
    </mc:Choice>
    <mc:Fallback>
      <p:transition spd="slow" advTm="33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/>
      <p:bldP spid="21" grpId="0"/>
      <p:bldP spid="22" grpId="0"/>
      <p:bldP spid="23" grpId="0"/>
      <p:bldP spid="24" grpId="0"/>
      <p:bldP spid="25" grpId="0"/>
      <p:bldP spid="2" grpId="0"/>
      <p:bldP spid="3" grpId="0"/>
      <p:bldP spid="4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1FE237C9-B12F-5370-1F92-5C1D262D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159F970-3585-5169-D717-6DD6D02E7650}"/>
              </a:ext>
            </a:extLst>
          </p:cNvPr>
          <p:cNvSpPr txBox="1"/>
          <p:nvPr/>
        </p:nvSpPr>
        <p:spPr>
          <a:xfrm>
            <a:off x="4679489" y="1737115"/>
            <a:ext cx="2833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/>
              <a:t>GREEN</a:t>
            </a:r>
          </a:p>
        </p:txBody>
      </p:sp>
      <p:sp>
        <p:nvSpPr>
          <p:cNvPr id="4" name="Tlačidlo akcie: prejsť dopredu alebo na nasledujúce 3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3F3F5AC5-93D6-853F-D91C-158469BA3574}"/>
              </a:ext>
            </a:extLst>
          </p:cNvPr>
          <p:cNvSpPr/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</p:spTree>
    <p:extLst>
      <p:ext uri="{BB962C8B-B14F-4D97-AF65-F5344CB8AC3E}">
        <p14:creationId val="2191435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1FE237C9-B12F-5370-1F92-5C1D262D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159F970-3585-5169-D717-6DD6D02E7650}"/>
              </a:ext>
            </a:extLst>
          </p:cNvPr>
          <p:cNvSpPr txBox="1"/>
          <p:nvPr/>
        </p:nvSpPr>
        <p:spPr>
          <a:xfrm>
            <a:off x="4359044" y="1812418"/>
            <a:ext cx="3473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/>
              <a:t>ORANGE</a:t>
            </a:r>
          </a:p>
        </p:txBody>
      </p:sp>
      <p:sp>
        <p:nvSpPr>
          <p:cNvPr id="4" name="Tlačidlo akcie: prejsť dopredu alebo na nasledujúce 3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3F3F5AC5-93D6-853F-D91C-158469BA3574}"/>
              </a:ext>
            </a:extLst>
          </p:cNvPr>
          <p:cNvSpPr/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</p:spTree>
    <p:extLst>
      <p:ext uri="{BB962C8B-B14F-4D97-AF65-F5344CB8AC3E}">
        <p14:creationId val="3316165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1FE237C9-B12F-5370-1F92-5C1D262D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159F970-3585-5169-D717-6DD6D02E7650}"/>
              </a:ext>
            </a:extLst>
          </p:cNvPr>
          <p:cNvSpPr txBox="1"/>
          <p:nvPr/>
        </p:nvSpPr>
        <p:spPr>
          <a:xfrm>
            <a:off x="4679489" y="1737115"/>
            <a:ext cx="3119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/>
              <a:t>PURPLE</a:t>
            </a:r>
          </a:p>
        </p:txBody>
      </p:sp>
      <p:sp>
        <p:nvSpPr>
          <p:cNvPr id="4" name="Tlačidlo akcie: prejsť dopredu alebo na nasledujúce 3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3F3F5AC5-93D6-853F-D91C-158469BA3574}"/>
              </a:ext>
            </a:extLst>
          </p:cNvPr>
          <p:cNvSpPr/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</p:spTree>
    <p:extLst>
      <p:ext uri="{BB962C8B-B14F-4D97-AF65-F5344CB8AC3E}">
        <p14:creationId val="1736365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lačidlo akcie: prejsť dopredu alebo na nasledujúce 1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1E5433E0-4EFD-9008-5F1A-1CC6432991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pic>
        <p:nvPicPr>
          <p:cNvPr id="2050" name="Picture 2" descr="Úložný kôš | Laundry basket, Wicker laundry basket, Wicker">
            <a:extLst>
              <a:ext uri="{FF2B5EF4-FFF2-40B4-BE49-F238E27FC236}">
                <a16:creationId xmlns:a16="http://schemas.microsoft.com/office/drawing/2014/main" id="{BB14E774-F8A8-5B38-61B5-B7FAC7E875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73" b="76045" l="18207" r="82745">
                        <a14:foregroundMark x1="53397" y1="30173" x2="36141" y2="29460"/>
                        <a14:foregroundMark x1="36141" y1="29460" x2="51902" y2="38532"/>
                        <a14:foregroundMark x1="51902" y1="38532" x2="78397" y2="39042"/>
                        <a14:foregroundMark x1="69837" y1="50051" x2="61413" y2="61672"/>
                        <a14:foregroundMark x1="61413" y1="61672" x2="41168" y2="61264"/>
                        <a14:foregroundMark x1="41168" y1="61264" x2="72147" y2="62080"/>
                        <a14:foregroundMark x1="72147" y1="62080" x2="72962" y2="60856"/>
                        <a14:foregroundMark x1="78261" y1="47401" x2="73370" y2="61162"/>
                        <a14:foregroundMark x1="73370" y1="61162" x2="60598" y2="71254"/>
                        <a14:foregroundMark x1="60598" y1="71254" x2="58560" y2="59939"/>
                        <a14:foregroundMark x1="34511" y1="31397" x2="21739" y2="37411"/>
                        <a14:foregroundMark x1="21739" y1="37411" x2="38723" y2="41488"/>
                        <a14:foregroundMark x1="38723" y1="41488" x2="70380" y2="39144"/>
                        <a14:foregroundMark x1="70380" y1="39144" x2="74728" y2="56983"/>
                        <a14:foregroundMark x1="74728" y1="56983" x2="70924" y2="69011"/>
                        <a14:foregroundMark x1="70924" y1="69011" x2="75408" y2="66871"/>
                        <a14:foregroundMark x1="17799" y1="38022" x2="42663" y2="24159"/>
                        <a14:foregroundMark x1="42663" y1="24159" x2="64810" y2="26606"/>
                        <a14:foregroundMark x1="64810" y1="26606" x2="76495" y2="32926"/>
                        <a14:foregroundMark x1="76495" y1="32926" x2="80842" y2="46891"/>
                        <a14:foregroundMark x1="80842" y1="46891" x2="75136" y2="70438"/>
                        <a14:foregroundMark x1="75136" y1="70438" x2="55571" y2="75433"/>
                        <a14:foregroundMark x1="55571" y1="75433" x2="38723" y2="74822"/>
                        <a14:foregroundMark x1="38723" y1="74822" x2="28533" y2="69317"/>
                        <a14:foregroundMark x1="28533" y1="69317" x2="22826" y2="61060"/>
                        <a14:foregroundMark x1="22826" y1="61060" x2="18342" y2="41794"/>
                        <a14:foregroundMark x1="18342" y1="41794" x2="20245" y2="38430"/>
                        <a14:foregroundMark x1="36277" y1="74516" x2="51223" y2="76453"/>
                        <a14:foregroundMark x1="51223" y1="76453" x2="62772" y2="76045"/>
                        <a14:foregroundMark x1="62772" y1="76045" x2="71467" y2="71662"/>
                        <a14:foregroundMark x1="82337" y1="44648" x2="83560" y2="33231"/>
                        <a14:foregroundMark x1="83560" y1="33231" x2="73641" y2="27523"/>
                        <a14:foregroundMark x1="73641" y1="27523" x2="34918" y2="26198"/>
                        <a14:foregroundMark x1="34918" y1="26198" x2="29348" y2="26402"/>
                        <a14:foregroundMark x1="82745" y1="34353" x2="80978" y2="51274"/>
                        <a14:foregroundMark x1="70788" y1="26096" x2="36957" y2="24873"/>
                        <a14:foregroundMark x1="36957" y1="24873" x2="26359" y2="28950"/>
                        <a14:foregroundMark x1="26359" y1="28950" x2="20924" y2="32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4" t="23820" r="13936" b="23286"/>
          <a:stretch>
            <a:fillRect/>
          </a:stretch>
        </p:blipFill>
        <p:spPr bwMode="auto">
          <a:xfrm>
            <a:off x="7979659" y="2109637"/>
            <a:ext cx="3633387" cy="36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9A5FAF1-05B9-1C52-91FE-FE1C1DFB35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55" b="29103" l="69778" r="82072">
                        <a14:foregroundMark x1="69778" y1="23565" x2="69892" y2="27688"/>
                        <a14:backgroundMark x1="73534" y1="28375" x2="77575" y2="27809"/>
                        <a14:backgroundMark x1="91406" y1="24737" x2="91406" y2="2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62" t="17463" r="16370" b="69589"/>
          <a:stretch>
            <a:fillRect/>
          </a:stretch>
        </p:blipFill>
        <p:spPr>
          <a:xfrm>
            <a:off x="8466225" y="1991479"/>
            <a:ext cx="1579891" cy="189897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E7F6D2F-A030-55A6-B69D-98AFE37841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45" b="43775" l="67388" r="80820">
                        <a14:foregroundMark x1="68810" y1="43452" x2="69209" y2="42522"/>
                        <a14:foregroundMark x1="68469" y1="43775" x2="70461" y2="42482"/>
                        <a14:foregroundMark x1="68640" y1="43614" x2="69835" y2="4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27" t="29769" r="17398" b="55357"/>
          <a:stretch>
            <a:fillRect/>
          </a:stretch>
        </p:blipFill>
        <p:spPr>
          <a:xfrm rot="204092">
            <a:off x="9147497" y="847089"/>
            <a:ext cx="2491706" cy="309238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A22212B-1743-6F40-4A2A-672B6CDED4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42" b="16896" l="66648" r="84690">
                        <a14:foregroundMark x1="66648" y1="10550" x2="68127" y2="10267"/>
                        <a14:foregroundMark x1="83495" y1="9903" x2="84690" y2="10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34" t="4614" r="14549" b="81716"/>
          <a:stretch>
            <a:fillRect/>
          </a:stretch>
        </p:blipFill>
        <p:spPr>
          <a:xfrm>
            <a:off x="9605152" y="2109637"/>
            <a:ext cx="1883926" cy="1811413"/>
          </a:xfrm>
          <a:prstGeom prst="rect">
            <a:avLst/>
          </a:prstGeom>
        </p:spPr>
      </p:pic>
      <p:sp>
        <p:nvSpPr>
          <p:cNvPr id="28" name="Obdĺžnik 27">
            <a:extLst>
              <a:ext uri="{FF2B5EF4-FFF2-40B4-BE49-F238E27FC236}">
                <a16:creationId xmlns:a16="http://schemas.microsoft.com/office/drawing/2014/main" id="{95110E60-8418-66E9-27EB-33AE7388A9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04259" y="1740305"/>
            <a:ext cx="4185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What´s </a:t>
            </a:r>
            <a:r>
              <a:rPr lang="sk-SK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sk-SK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my basket? 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DF1843A0-1E64-C05B-D176-E28B9F9BEA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78187" y="1740305"/>
            <a:ext cx="140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a strawberry  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4F860113-05A9-C6F9-7838-48D7A106C3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25751" y="939422"/>
            <a:ext cx="91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a pencil  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87B3B707-15D8-476B-F0E1-6CDBEA20B3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19548" y="3760689"/>
            <a:ext cx="130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an umbrella </a:t>
            </a:r>
          </a:p>
        </p:txBody>
      </p:sp>
      <p:sp>
        <p:nvSpPr>
          <p:cNvPr id="7" name="Zástupný objekt pre pätu 6">
            <a:extLst>
              <a:ext uri="{FF2B5EF4-FFF2-40B4-BE49-F238E27FC236}">
                <a16:creationId xmlns:a16="http://schemas.microsoft.com/office/drawing/2014/main" id="{59957F17-BB9B-2CB3-528C-5F5DF802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218671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501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502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2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503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Obdĺžnik 18">
            <a:extLst>
              <a:ext uri="{FF2B5EF4-FFF2-40B4-BE49-F238E27FC236}">
                <a16:creationId xmlns:a16="http://schemas.microsoft.com/office/drawing/2014/main" id="{772A0C4E-2F58-15D8-2B3D-67A9CB3CDB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95743" y="3117488"/>
            <a:ext cx="1354183" cy="990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bdĺžnik 30">
            <a:extLst>
              <a:ext uri="{FF2B5EF4-FFF2-40B4-BE49-F238E27FC236}">
                <a16:creationId xmlns:a16="http://schemas.microsoft.com/office/drawing/2014/main" id="{02FE270E-7913-862F-2B92-F39517E43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95743" y="1063059"/>
            <a:ext cx="1354183" cy="9907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bdĺžnik 32">
            <a:extLst>
              <a:ext uri="{FF2B5EF4-FFF2-40B4-BE49-F238E27FC236}">
                <a16:creationId xmlns:a16="http://schemas.microsoft.com/office/drawing/2014/main" id="{80AD4932-8AB4-0CA0-E47A-DEDEC40F3C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95743" y="5175825"/>
            <a:ext cx="1354183" cy="9907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D3254B96-5BAF-74EA-1C5E-B650B0459C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2802" y="1373784"/>
            <a:ext cx="179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What is yellow?  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E9E64B30-59DA-D974-E025-91E883A8D2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2802" y="3400863"/>
            <a:ext cx="179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What is blue?  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68CCE88E-C556-EEA4-FF98-40EA418FA6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2801" y="5396685"/>
            <a:ext cx="179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What is red?  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44EC4AEA-CB73-165C-1DB2-C1EE319090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87648" y="1366145"/>
            <a:ext cx="216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The pencil is yellow.  </a:t>
            </a: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9CE55893-F229-06E3-73B7-14556DFBA6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99529" y="3415934"/>
            <a:ext cx="216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The umbrella is blue.  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064C1BD4-DD03-45E5-8B03-2C5848EEE9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49433" y="5455679"/>
            <a:ext cx="223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The strawberry is red. </a:t>
            </a:r>
          </a:p>
        </p:txBody>
      </p:sp>
      <p:sp>
        <p:nvSpPr>
          <p:cNvPr id="2" name="Tlačidlo akcie: prejsť dopredu alebo na nasledujúce 1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1E5433E0-4EFD-9008-5F1A-1CC6432991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pic>
        <p:nvPicPr>
          <p:cNvPr id="7" name="Picture 2" descr="Úložný kôš | Laundry basket, Wicker laundry basket, Wicker">
            <a:extLst>
              <a:ext uri="{FF2B5EF4-FFF2-40B4-BE49-F238E27FC236}">
                <a16:creationId xmlns:a16="http://schemas.microsoft.com/office/drawing/2014/main" id="{4DA5FE8E-6E7A-D66F-1229-41373E5F2D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73" b="76045" l="18207" r="82745">
                        <a14:foregroundMark x1="53397" y1="30173" x2="36141" y2="29460"/>
                        <a14:foregroundMark x1="36141" y1="29460" x2="51902" y2="38532"/>
                        <a14:foregroundMark x1="51902" y1="38532" x2="78397" y2="39042"/>
                        <a14:foregroundMark x1="69837" y1="50051" x2="61413" y2="61672"/>
                        <a14:foregroundMark x1="61413" y1="61672" x2="41168" y2="61264"/>
                        <a14:foregroundMark x1="41168" y1="61264" x2="72147" y2="62080"/>
                        <a14:foregroundMark x1="72147" y1="62080" x2="72962" y2="60856"/>
                        <a14:foregroundMark x1="78261" y1="47401" x2="73370" y2="61162"/>
                        <a14:foregroundMark x1="73370" y1="61162" x2="60598" y2="71254"/>
                        <a14:foregroundMark x1="60598" y1="71254" x2="58560" y2="59939"/>
                        <a14:foregroundMark x1="34511" y1="31397" x2="21739" y2="37411"/>
                        <a14:foregroundMark x1="21739" y1="37411" x2="38723" y2="41488"/>
                        <a14:foregroundMark x1="38723" y1="41488" x2="70380" y2="39144"/>
                        <a14:foregroundMark x1="70380" y1="39144" x2="74728" y2="56983"/>
                        <a14:foregroundMark x1="74728" y1="56983" x2="70924" y2="69011"/>
                        <a14:foregroundMark x1="70924" y1="69011" x2="75408" y2="66871"/>
                        <a14:foregroundMark x1="17799" y1="38022" x2="42663" y2="24159"/>
                        <a14:foregroundMark x1="42663" y1="24159" x2="64810" y2="26606"/>
                        <a14:foregroundMark x1="64810" y1="26606" x2="76495" y2="32926"/>
                        <a14:foregroundMark x1="76495" y1="32926" x2="80842" y2="46891"/>
                        <a14:foregroundMark x1="80842" y1="46891" x2="75136" y2="70438"/>
                        <a14:foregroundMark x1="75136" y1="70438" x2="55571" y2="75433"/>
                        <a14:foregroundMark x1="55571" y1="75433" x2="38723" y2="74822"/>
                        <a14:foregroundMark x1="38723" y1="74822" x2="28533" y2="69317"/>
                        <a14:foregroundMark x1="28533" y1="69317" x2="22826" y2="61060"/>
                        <a14:foregroundMark x1="22826" y1="61060" x2="18342" y2="41794"/>
                        <a14:foregroundMark x1="18342" y1="41794" x2="20245" y2="38430"/>
                        <a14:foregroundMark x1="36277" y1="74516" x2="51223" y2="76453"/>
                        <a14:foregroundMark x1="51223" y1="76453" x2="62772" y2="76045"/>
                        <a14:foregroundMark x1="62772" y1="76045" x2="71467" y2="71662"/>
                        <a14:foregroundMark x1="82337" y1="44648" x2="83560" y2="33231"/>
                        <a14:foregroundMark x1="83560" y1="33231" x2="73641" y2="27523"/>
                        <a14:foregroundMark x1="73641" y1="27523" x2="34918" y2="26198"/>
                        <a14:foregroundMark x1="34918" y1="26198" x2="29348" y2="26402"/>
                        <a14:foregroundMark x1="82745" y1="34353" x2="80978" y2="51274"/>
                        <a14:foregroundMark x1="70788" y1="26096" x2="36957" y2="24873"/>
                        <a14:foregroundMark x1="36957" y1="24873" x2="26359" y2="28950"/>
                        <a14:foregroundMark x1="26359" y1="28950" x2="20924" y2="32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4" t="23820" r="13936" b="23286"/>
          <a:stretch>
            <a:fillRect/>
          </a:stretch>
        </p:blipFill>
        <p:spPr bwMode="auto">
          <a:xfrm>
            <a:off x="8699498" y="2325752"/>
            <a:ext cx="3079885" cy="307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F218970-7F30-7D8B-D727-C39A545DEC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55" b="29103" l="69778" r="82072">
                        <a14:foregroundMark x1="69778" y1="23565" x2="69892" y2="27688"/>
                        <a14:backgroundMark x1="73534" y1="28375" x2="77575" y2="27809"/>
                        <a14:backgroundMark x1="91406" y1="24737" x2="91406" y2="2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62" t="17463" r="16370" b="69589"/>
          <a:stretch>
            <a:fillRect/>
          </a:stretch>
        </p:blipFill>
        <p:spPr>
          <a:xfrm>
            <a:off x="9019809" y="2208325"/>
            <a:ext cx="1359101" cy="1633589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87A13D19-18EB-A60E-DBC9-FB34342B00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45" b="43775" l="67388" r="80820">
                        <a14:foregroundMark x1="68810" y1="43452" x2="69209" y2="42522"/>
                        <a14:foregroundMark x1="68469" y1="43775" x2="70461" y2="42482"/>
                        <a14:foregroundMark x1="68640" y1="43614" x2="69835" y2="4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27" t="29769" r="17398" b="55357"/>
          <a:stretch>
            <a:fillRect/>
          </a:stretch>
        </p:blipFill>
        <p:spPr>
          <a:xfrm rot="204092">
            <a:off x="9676638" y="1621743"/>
            <a:ext cx="1811560" cy="224827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4B8B1E8D-1FF0-6057-F9FA-A85753994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42" b="16896" l="66648" r="84690">
                        <a14:foregroundMark x1="66648" y1="10550" x2="68127" y2="10267"/>
                        <a14:foregroundMark x1="83495" y1="9903" x2="84690" y2="10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34" t="4614" r="14549" b="81716"/>
          <a:stretch>
            <a:fillRect/>
          </a:stretch>
        </p:blipFill>
        <p:spPr>
          <a:xfrm>
            <a:off x="10158736" y="2314248"/>
            <a:ext cx="1620647" cy="1558268"/>
          </a:xfrm>
          <a:prstGeom prst="rect">
            <a:avLst/>
          </a:prstGeom>
        </p:spPr>
      </p:pic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6C789B-75C6-A001-715B-F4AE7592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2085466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6 -0.08148 L 0.04896 -0.08125 C 0.03906 -0.08935 0.02891 -0.09606 0.01927 -0.10486 C 0.0151 -0.10856 0.01159 -0.11389 0.00794 -0.11875 C 0.0069 -0.12014 0.00638 -0.12222 0.00534 -0.12338 C 0.00104 -0.12847 -0.00352 -0.1324 -0.00781 -0.1375 C -0.01211 -0.14259 -0.01641 -0.14815 -0.02083 -0.15301 C -0.02396 -0.15625 -0.02734 -0.15879 -0.03047 -0.16227 C -0.03529 -0.16759 -0.03945 -0.17453 -0.0444 -0.1794 C -0.04766 -0.1824 -0.05143 -0.18333 -0.05482 -0.18541 C -0.05873 -0.18796 -0.0625 -0.19051 -0.06628 -0.19328 C -0.07214 -0.19768 -0.07839 -0.2037 -0.08451 -0.20717 C -0.08711 -0.20856 -0.08984 -0.20879 -0.09232 -0.21018 C -0.11979 -0.22546 -0.07305 -0.20301 -0.10638 -0.21967 C -0.11302 -0.22291 -0.11966 -0.22569 -0.12643 -0.22893 C -0.1293 -0.23032 -0.13203 -0.23287 -0.13516 -0.23356 C -0.13776 -0.23402 -0.14037 -0.23426 -0.14297 -0.23518 C -0.14766 -0.23634 -0.15221 -0.23819 -0.1569 -0.23981 C -0.15951 -0.24074 -0.16211 -0.24213 -0.16471 -0.24282 C -0.16823 -0.24375 -0.17175 -0.24398 -0.17526 -0.24444 C -0.17904 -0.24652 -0.18281 -0.24838 -0.18659 -0.25069 C -0.19909 -0.2581 -0.1987 -0.25949 -0.21185 -0.26458 C -0.21563 -0.26597 -0.2194 -0.26643 -0.22318 -0.26759 C -0.23333 -0.2706 -0.24102 -0.27384 -0.25104 -0.27546 C -0.25638 -0.27615 -0.26159 -0.27639 -0.2668 -0.27685 L -0.36354 -0.27546 C -0.36914 -0.27523 -0.37461 -0.275 -0.38021 -0.27384 C -0.39206 -0.27129 -0.3974 -0.26944 -0.40716 -0.26296 C -0.41354 -0.25879 -0.41537 -0.25787 -0.42031 -0.25208 C -0.42214 -0.25 -0.43138 -0.23819 -0.43255 -0.23518 C -0.43333 -0.2324 -0.43255 -0.22893 -0.43255 -0.22569 L -0.43255 -0.22546" pathEditMode="relative" rAng="0" ptsTypes="AAAAAAAAAAAAAAAAAAAAAAAA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2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2477 L -0.01354 -0.02477 L -0.08867 -0.02315 C -0.09388 -0.02292 -0.09909 -0.02014 -0.1043 -0.02014 C -0.11068 -0.02014 -0.11706 -0.02246 -0.12344 -0.02315 C -0.13398 -0.02454 -0.1444 -0.0257 -0.15495 -0.02616 C -0.17292 -0.02732 -0.19089 -0.02732 -0.20898 -0.02778 L -0.22552 -0.0294 C -0.23021 -0.02987 -0.23477 -0.03079 -0.23945 -0.03079 C -0.25195 -0.03079 -0.26445 -0.02987 -0.27695 -0.0294 C -0.28906 -0.0257 -0.30729 -0.02014 -0.31706 -0.01852 L -0.32578 -0.0169 C -0.32813 -0.01551 -0.33034 -0.0132 -0.33281 -0.01227 C -0.33568 -0.01112 -0.3388 -0.01274 -0.34154 -0.01065 C -0.36667 0.00671 -0.33893 4.07407E-06 -0.3651 0.00324 C -0.37487 0.00671 -0.37982 0.00879 -0.38945 0.01088 C -0.39271 0.01157 -0.39583 0.0118 -0.39909 0.0125 C -0.41224 0.01504 -0.41172 0.01527 -0.42344 0.01875 C -0.42578 0.02037 -0.42813 0.02199 -0.43047 0.02338 C -0.43242 0.02453 -0.43464 0.02523 -0.43659 0.02638 C -0.43867 0.02777 -0.44063 0.02986 -0.44271 0.03101 C -0.44805 0.03449 -0.44935 0.03426 -0.45495 0.03588 C -0.45547 0.03726 -0.45573 0.03935 -0.45664 0.04051 C -0.45859 0.04305 -0.46211 0.04398 -0.46445 0.04513 C -0.46901 0.04745 -0.47474 0.05254 -0.4776 0.0574 C -0.47839 0.05902 -0.47956 0.06041 -0.48021 0.06203 C -0.48073 0.06342 -0.48073 0.06527 -0.48099 0.06689 L -0.48099 0.06689" pathEditMode="relative" ptsTypes="AAAAAAAAAAAAAAAAAAAAAAAAAA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1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-1.11111E-06 L -4.375E-06 0.00023 C -0.04726 -0.00417 -0.06445 -0.00764 -0.12135 0.00301 C -0.12812 0.0044 -0.16718 0.0338 -0.17096 0.03704 C -0.17942 0.04421 -0.18737 0.05232 -0.19544 0.06042 C -0.21067 0.0757 -0.22513 0.0912 -0.23906 0.10995 C -0.24075 0.11227 -0.26184 0.14236 -0.26692 0.15185 C -0.2707 0.1588 -0.27369 0.1669 -0.27747 0.17361 C -0.28099 0.17986 -0.28515 0.18472 -0.2888 0.19074 C -0.29231 0.1963 -0.30013 0.21134 -0.30273 0.2169 C -0.30403 0.21991 -0.30494 0.22338 -0.30625 0.22639 C -0.3108 0.23727 -0.31549 0.24815 -0.32018 0.2588 C -0.32161 0.26204 -0.32317 0.26505 -0.32447 0.26829 C -0.32721 0.27431 -0.32942 0.28102 -0.33242 0.28681 C -0.36536 0.35162 -0.32942 0.27824 -0.34466 0.30533 C -0.34622 0.30833 -0.34739 0.31181 -0.34895 0.31482 C -0.35 0.3169 -0.35143 0.31852 -0.35247 0.32083 C -0.35325 0.32269 -0.35351 0.32523 -0.35416 0.32708 C -0.35716 0.33495 -0.3569 0.3338 -0.36028 0.33796 C -0.3625 0.34445 -0.3625 0.34583 -0.36549 0.35046 C -0.36809 0.35417 -0.37005 0.36134 -0.37343 0.36134 L -0.37942 0.36134 L -0.37942 0.36158" pathEditMode="relative" rAng="0" ptsTypes="AAAAAAAAAAAAAAAAAAAAA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3" grpId="0" animBg="1"/>
      <p:bldP spid="36" grpId="0"/>
      <p:bldP spid="37" grpId="0"/>
      <p:bldP spid="38" grpId="0"/>
      <p:bldP spid="41" grpId="0"/>
      <p:bldP spid="42" grpId="0"/>
      <p:bldP spid="43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lačidlo akcie: prejsť dopredu alebo na nasledujúce 1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1E5433E0-4EFD-9008-5F1A-1CC6432991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95110E60-8418-66E9-27EB-33AE7388A9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5081" y="1674674"/>
            <a:ext cx="4185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else is</a:t>
            </a:r>
            <a:r>
              <a:rPr lang="sk-SK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sk-SK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my basket? 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DF1843A0-1E64-C05B-D176-E28B9F9BEA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68132" y="2705320"/>
            <a:ext cx="140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a pumpkin  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4F860113-05A9-C6F9-7838-48D7A106C3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53807" y="1681299"/>
            <a:ext cx="103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a flower  </a:t>
            </a:r>
          </a:p>
        </p:txBody>
      </p:sp>
      <p:pic>
        <p:nvPicPr>
          <p:cNvPr id="3" name="Picture 2" descr="Úložný kôš | Laundry basket, Wicker laundry basket, Wicker">
            <a:extLst>
              <a:ext uri="{FF2B5EF4-FFF2-40B4-BE49-F238E27FC236}">
                <a16:creationId xmlns:a16="http://schemas.microsoft.com/office/drawing/2014/main" id="{A51C9631-266E-580A-AC9A-6A464849EE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73" b="76045" l="18207" r="82745">
                        <a14:foregroundMark x1="53397" y1="30173" x2="36141" y2="29460"/>
                        <a14:foregroundMark x1="36141" y1="29460" x2="51902" y2="38532"/>
                        <a14:foregroundMark x1="51902" y1="38532" x2="78397" y2="39042"/>
                        <a14:foregroundMark x1="69837" y1="50051" x2="61413" y2="61672"/>
                        <a14:foregroundMark x1="61413" y1="61672" x2="41168" y2="61264"/>
                        <a14:foregroundMark x1="41168" y1="61264" x2="72147" y2="62080"/>
                        <a14:foregroundMark x1="72147" y1="62080" x2="72962" y2="60856"/>
                        <a14:foregroundMark x1="78261" y1="47401" x2="73370" y2="61162"/>
                        <a14:foregroundMark x1="73370" y1="61162" x2="60598" y2="71254"/>
                        <a14:foregroundMark x1="60598" y1="71254" x2="58560" y2="59939"/>
                        <a14:foregroundMark x1="34511" y1="31397" x2="21739" y2="37411"/>
                        <a14:foregroundMark x1="21739" y1="37411" x2="38723" y2="41488"/>
                        <a14:foregroundMark x1="38723" y1="41488" x2="70380" y2="39144"/>
                        <a14:foregroundMark x1="70380" y1="39144" x2="74728" y2="56983"/>
                        <a14:foregroundMark x1="74728" y1="56983" x2="70924" y2="69011"/>
                        <a14:foregroundMark x1="70924" y1="69011" x2="75408" y2="66871"/>
                        <a14:foregroundMark x1="17799" y1="38022" x2="42663" y2="24159"/>
                        <a14:foregroundMark x1="42663" y1="24159" x2="64810" y2="26606"/>
                        <a14:foregroundMark x1="64810" y1="26606" x2="76495" y2="32926"/>
                        <a14:foregroundMark x1="76495" y1="32926" x2="80842" y2="46891"/>
                        <a14:foregroundMark x1="80842" y1="46891" x2="75136" y2="70438"/>
                        <a14:foregroundMark x1="75136" y1="70438" x2="55571" y2="75433"/>
                        <a14:foregroundMark x1="55571" y1="75433" x2="38723" y2="74822"/>
                        <a14:foregroundMark x1="38723" y1="74822" x2="28533" y2="69317"/>
                        <a14:foregroundMark x1="28533" y1="69317" x2="22826" y2="61060"/>
                        <a14:foregroundMark x1="22826" y1="61060" x2="18342" y2="41794"/>
                        <a14:foregroundMark x1="18342" y1="41794" x2="20245" y2="38430"/>
                        <a14:foregroundMark x1="36277" y1="74516" x2="51223" y2="76453"/>
                        <a14:foregroundMark x1="51223" y1="76453" x2="62772" y2="76045"/>
                        <a14:foregroundMark x1="62772" y1="76045" x2="71467" y2="71662"/>
                        <a14:foregroundMark x1="82337" y1="44648" x2="83560" y2="33231"/>
                        <a14:foregroundMark x1="83560" y1="33231" x2="73641" y2="27523"/>
                        <a14:foregroundMark x1="73641" y1="27523" x2="34918" y2="26198"/>
                        <a14:foregroundMark x1="34918" y1="26198" x2="29348" y2="26402"/>
                        <a14:foregroundMark x1="82745" y1="34353" x2="80978" y2="51274"/>
                        <a14:foregroundMark x1="70788" y1="26096" x2="36957" y2="24873"/>
                        <a14:foregroundMark x1="36957" y1="24873" x2="26359" y2="28950"/>
                        <a14:foregroundMark x1="26359" y1="28950" x2="20924" y2="32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4" t="23820" r="13936" b="23286"/>
          <a:stretch>
            <a:fillRect/>
          </a:stretch>
        </p:blipFill>
        <p:spPr bwMode="auto">
          <a:xfrm>
            <a:off x="7665760" y="2705320"/>
            <a:ext cx="3633387" cy="36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umpkin | BBC Good Food">
            <a:extLst>
              <a:ext uri="{FF2B5EF4-FFF2-40B4-BE49-F238E27FC236}">
                <a16:creationId xmlns:a16="http://schemas.microsoft.com/office/drawing/2014/main" id="{9901434F-1E65-0BBE-C895-4782029A8E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89901" l="9892" r="92266">
                        <a14:foregroundMark x1="36511" y1="22376" x2="15108" y2="35842"/>
                        <a14:foregroundMark x1="15108" y1="35842" x2="9712" y2="57822"/>
                        <a14:foregroundMark x1="9712" y1="57822" x2="17626" y2="78614"/>
                        <a14:foregroundMark x1="17626" y1="78614" x2="41367" y2="89703"/>
                        <a14:foregroundMark x1="41367" y1="89703" x2="62410" y2="88515"/>
                        <a14:foregroundMark x1="62410" y1="88515" x2="82374" y2="77624"/>
                        <a14:foregroundMark x1="82374" y1="77624" x2="92266" y2="54653"/>
                        <a14:foregroundMark x1="92266" y1="54653" x2="83993" y2="33465"/>
                        <a14:foregroundMark x1="83993" y1="33465" x2="64568" y2="20792"/>
                        <a14:foregroundMark x1="64568" y1="20792" x2="46223" y2="20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1255" y="2709624"/>
            <a:ext cx="1931710" cy="17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AC0A715-AC90-84E1-8E31-F05741251A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913" b="66853" l="69595" r="81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03" t="56796" r="16981" b="32029"/>
          <a:stretch>
            <a:fillRect/>
          </a:stretch>
        </p:blipFill>
        <p:spPr>
          <a:xfrm>
            <a:off x="8603877" y="1681299"/>
            <a:ext cx="2267767" cy="239214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56AF8C22-B206-A9C2-5FED-FAA8BB705E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811" b="55575" l="70784" r="80348">
                        <a14:foregroundMark x1="70859" y1="48666" x2="71258" y2="5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89" t="44590" r="18456" b="43204"/>
          <a:stretch>
            <a:fillRect/>
          </a:stretch>
        </p:blipFill>
        <p:spPr>
          <a:xfrm rot="2093705">
            <a:off x="9188728" y="2598119"/>
            <a:ext cx="1600647" cy="2301043"/>
          </a:xfrm>
          <a:prstGeom prst="rect">
            <a:avLst/>
          </a:prstGeom>
        </p:spPr>
      </p:pic>
      <p:sp>
        <p:nvSpPr>
          <p:cNvPr id="46" name="BlokTextu 45">
            <a:extLst>
              <a:ext uri="{FF2B5EF4-FFF2-40B4-BE49-F238E27FC236}">
                <a16:creationId xmlns:a16="http://schemas.microsoft.com/office/drawing/2014/main" id="{87B3B707-15D8-476B-F0E1-6CDBEA20B3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91009" y="3888356"/>
            <a:ext cx="130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A baloon </a:t>
            </a:r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21F7D45-117D-8D06-334E-156B496F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366996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2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2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003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Obdĺžnik 18">
            <a:extLst>
              <a:ext uri="{FF2B5EF4-FFF2-40B4-BE49-F238E27FC236}">
                <a16:creationId xmlns:a16="http://schemas.microsoft.com/office/drawing/2014/main" id="{772A0C4E-2F58-15D8-2B3D-67A9CB3CDB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95743" y="3117488"/>
            <a:ext cx="1354183" cy="9907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bdĺžnik 30">
            <a:extLst>
              <a:ext uri="{FF2B5EF4-FFF2-40B4-BE49-F238E27FC236}">
                <a16:creationId xmlns:a16="http://schemas.microsoft.com/office/drawing/2014/main" id="{02FE270E-7913-862F-2B92-F39517E43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95743" y="1063059"/>
            <a:ext cx="1354183" cy="9907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bdĺžnik 32">
            <a:extLst>
              <a:ext uri="{FF2B5EF4-FFF2-40B4-BE49-F238E27FC236}">
                <a16:creationId xmlns:a16="http://schemas.microsoft.com/office/drawing/2014/main" id="{80AD4932-8AB4-0CA0-E47A-DEDEC40F3C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95743" y="5175825"/>
            <a:ext cx="1354183" cy="9907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D3254B96-5BAF-74EA-1C5E-B650B0459C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2802" y="1373784"/>
            <a:ext cx="179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What is purple?  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E9E64B30-59DA-D974-E025-91E883A8D2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2802" y="3400863"/>
            <a:ext cx="179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What is green?  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68CCE88E-C556-EEA4-FF98-40EA418FA6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2801" y="5396685"/>
            <a:ext cx="179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What is orange?  </a:t>
            </a:r>
          </a:p>
        </p:txBody>
      </p:sp>
      <p:sp>
        <p:nvSpPr>
          <p:cNvPr id="2" name="Tlačidlo akcie: prejsť dopredu alebo na nasledujúce 1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1E5433E0-4EFD-9008-5F1A-1CC6432991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pic>
        <p:nvPicPr>
          <p:cNvPr id="3" name="Picture 2" descr="Úložný kôš | Laundry basket, Wicker laundry basket, Wicker">
            <a:extLst>
              <a:ext uri="{FF2B5EF4-FFF2-40B4-BE49-F238E27FC236}">
                <a16:creationId xmlns:a16="http://schemas.microsoft.com/office/drawing/2014/main" id="{25A18135-986F-5F62-C057-49996BF582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73" b="76045" l="18207" r="82745">
                        <a14:foregroundMark x1="53397" y1="30173" x2="36141" y2="29460"/>
                        <a14:foregroundMark x1="36141" y1="29460" x2="51902" y2="38532"/>
                        <a14:foregroundMark x1="51902" y1="38532" x2="78397" y2="39042"/>
                        <a14:foregroundMark x1="69837" y1="50051" x2="61413" y2="61672"/>
                        <a14:foregroundMark x1="61413" y1="61672" x2="41168" y2="61264"/>
                        <a14:foregroundMark x1="41168" y1="61264" x2="72147" y2="62080"/>
                        <a14:foregroundMark x1="72147" y1="62080" x2="72962" y2="60856"/>
                        <a14:foregroundMark x1="78261" y1="47401" x2="73370" y2="61162"/>
                        <a14:foregroundMark x1="73370" y1="61162" x2="60598" y2="71254"/>
                        <a14:foregroundMark x1="60598" y1="71254" x2="58560" y2="59939"/>
                        <a14:foregroundMark x1="34511" y1="31397" x2="21739" y2="37411"/>
                        <a14:foregroundMark x1="21739" y1="37411" x2="38723" y2="41488"/>
                        <a14:foregroundMark x1="38723" y1="41488" x2="70380" y2="39144"/>
                        <a14:foregroundMark x1="70380" y1="39144" x2="74728" y2="56983"/>
                        <a14:foregroundMark x1="74728" y1="56983" x2="70924" y2="69011"/>
                        <a14:foregroundMark x1="70924" y1="69011" x2="75408" y2="66871"/>
                        <a14:foregroundMark x1="17799" y1="38022" x2="42663" y2="24159"/>
                        <a14:foregroundMark x1="42663" y1="24159" x2="64810" y2="26606"/>
                        <a14:foregroundMark x1="64810" y1="26606" x2="76495" y2="32926"/>
                        <a14:foregroundMark x1="76495" y1="32926" x2="80842" y2="46891"/>
                        <a14:foregroundMark x1="80842" y1="46891" x2="75136" y2="70438"/>
                        <a14:foregroundMark x1="75136" y1="70438" x2="55571" y2="75433"/>
                        <a14:foregroundMark x1="55571" y1="75433" x2="38723" y2="74822"/>
                        <a14:foregroundMark x1="38723" y1="74822" x2="28533" y2="69317"/>
                        <a14:foregroundMark x1="28533" y1="69317" x2="22826" y2="61060"/>
                        <a14:foregroundMark x1="22826" y1="61060" x2="18342" y2="41794"/>
                        <a14:foregroundMark x1="18342" y1="41794" x2="20245" y2="38430"/>
                        <a14:foregroundMark x1="36277" y1="74516" x2="51223" y2="76453"/>
                        <a14:foregroundMark x1="51223" y1="76453" x2="62772" y2="76045"/>
                        <a14:foregroundMark x1="62772" y1="76045" x2="71467" y2="71662"/>
                        <a14:foregroundMark x1="82337" y1="44648" x2="83560" y2="33231"/>
                        <a14:foregroundMark x1="83560" y1="33231" x2="73641" y2="27523"/>
                        <a14:foregroundMark x1="73641" y1="27523" x2="34918" y2="26198"/>
                        <a14:foregroundMark x1="34918" y1="26198" x2="29348" y2="26402"/>
                        <a14:foregroundMark x1="82745" y1="34353" x2="80978" y2="51274"/>
                        <a14:foregroundMark x1="70788" y1="26096" x2="36957" y2="24873"/>
                        <a14:foregroundMark x1="36957" y1="24873" x2="26359" y2="28950"/>
                        <a14:foregroundMark x1="26359" y1="28950" x2="20924" y2="32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54" t="23820" r="13936" b="23286"/>
          <a:stretch>
            <a:fillRect/>
          </a:stretch>
        </p:blipFill>
        <p:spPr bwMode="auto">
          <a:xfrm>
            <a:off x="7655127" y="1773859"/>
            <a:ext cx="3633387" cy="36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914DE97-29C7-A52E-64E8-E8CF9B40E0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913" b="66853" l="69595" r="81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03" t="56796" r="16981" b="32029"/>
          <a:stretch>
            <a:fillRect/>
          </a:stretch>
        </p:blipFill>
        <p:spPr>
          <a:xfrm>
            <a:off x="8444526" y="804038"/>
            <a:ext cx="2267767" cy="239214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6C238A2-8A91-D9F6-3628-3F842F47C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11" b="55575" l="70784" r="80348">
                        <a14:foregroundMark x1="70859" y1="48666" x2="71258" y2="5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89" t="44590" r="18456" b="43204"/>
          <a:stretch>
            <a:fillRect/>
          </a:stretch>
        </p:blipFill>
        <p:spPr>
          <a:xfrm rot="2093705">
            <a:off x="9231834" y="1730391"/>
            <a:ext cx="1600647" cy="2301043"/>
          </a:xfrm>
          <a:prstGeom prst="rect">
            <a:avLst/>
          </a:prstGeom>
        </p:spPr>
      </p:pic>
      <p:pic>
        <p:nvPicPr>
          <p:cNvPr id="6" name="Picture 4" descr="Pumpkin | BBC Good Food">
            <a:extLst>
              <a:ext uri="{FF2B5EF4-FFF2-40B4-BE49-F238E27FC236}">
                <a16:creationId xmlns:a16="http://schemas.microsoft.com/office/drawing/2014/main" id="{82B3A4D6-A875-0DE6-6610-C4B76EDFC9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01" b="89901" l="9892" r="92266">
                        <a14:foregroundMark x1="36511" y1="22376" x2="15108" y2="35842"/>
                        <a14:foregroundMark x1="15108" y1="35842" x2="9712" y2="57822"/>
                        <a14:foregroundMark x1="9712" y1="57822" x2="17626" y2="78614"/>
                        <a14:foregroundMark x1="17626" y1="78614" x2="41367" y2="89703"/>
                        <a14:foregroundMark x1="41367" y1="89703" x2="62410" y2="88515"/>
                        <a14:foregroundMark x1="62410" y1="88515" x2="82374" y2="77624"/>
                        <a14:foregroundMark x1="82374" y1="77624" x2="92266" y2="54653"/>
                        <a14:foregroundMark x1="92266" y1="54653" x2="83993" y2="33465"/>
                        <a14:foregroundMark x1="83993" y1="33465" x2="64568" y2="20792"/>
                        <a14:foregroundMark x1="64568" y1="20792" x2="46223" y2="20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960" y="1768543"/>
            <a:ext cx="1931710" cy="17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F78031A9-CB4D-B9D5-100E-25EA6EFDA3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18342" y="1294742"/>
            <a:ext cx="219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The flower is purple. 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DAB4F4D-3EB8-20E7-CE1B-3C47F87703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5164" y="3433655"/>
            <a:ext cx="219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The baloon is green.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A23C8E6-49C2-F455-45F7-D2A573560B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5164" y="5486550"/>
            <a:ext cx="240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The pumpkin is orange.</a:t>
            </a:r>
          </a:p>
        </p:txBody>
      </p:sp>
      <p:sp>
        <p:nvSpPr>
          <p:cNvPr id="11" name="Zástupný objekt pre pätu 10">
            <a:extLst>
              <a:ext uri="{FF2B5EF4-FFF2-40B4-BE49-F238E27FC236}">
                <a16:creationId xmlns:a16="http://schemas.microsoft.com/office/drawing/2014/main" id="{F5DA01F8-5145-BC9D-1026-24CC21E801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358837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9 -0.02778 L -0.04779 -0.02778 L -0.09492 -0.04352 C -0.09818 -0.04468 -0.10117 -0.04769 -0.10456 -0.04815 C -0.12279 -0.05024 -0.14115 -0.05024 -0.15951 -0.05116 C -0.20508 -0.05857 -0.14649 -0.05 -0.22748 -0.05579 C -0.23242 -0.05625 -0.23737 -0.05811 -0.24232 -0.05903 C -0.24584 -0.0595 -0.24935 -0.05973 -0.25274 -0.06042 C -0.26042 -0.06227 -0.26784 -0.06575 -0.27552 -0.06667 C -0.29935 -0.06968 -0.2836 -0.06806 -0.32253 -0.06968 C -0.33425 -0.06922 -0.34584 -0.06945 -0.35742 -0.06829 C -0.36042 -0.06783 -0.36328 -0.06598 -0.36615 -0.06505 C -0.36875 -0.06436 -0.37136 -0.06413 -0.37396 -0.06366 L -0.37396 -0.06366" pathEditMode="relative" ptsTypes="AAAAAAAAAAAA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355 0.01875 L -0.01355 0.01875 C -0.01966 0.01157 -0.02474 -0.0007 -0.0319 -0.00301 C -0.03516 -0.00394 -0.03828 -0.00486 -0.04154 -0.00602 C -0.05821 -0.0125 -0.03802 -0.00625 -0.05287 -0.01065 C -0.06407 -0.01852 -0.05847 -0.01621 -0.0694 -0.01829 C -0.08828 -0.0169 -0.1073 -0.01597 -0.12605 -0.01366 C -0.13177 -0.01297 -0.14688 -0.00278 -0.14961 -0.00139 C -0.15352 0.00069 -0.16563 0.00694 -0.16888 0.00949 C -0.17279 0.0125 -0.17631 0.01736 -0.18021 0.02037 C -0.1836 0.02291 -0.18711 0.0243 -0.19063 0.02662 C -0.19297 0.02801 -0.19532 0.02963 -0.19766 0.03125 C -0.20026 0.03472 -0.20274 0.03865 -0.20547 0.04213 C -0.20703 0.04398 -0.20899 0.0449 -0.21068 0.04676 C -0.21224 0.04815 -0.21355 0.05 -0.21511 0.05139 C -0.22006 0.05602 -0.22539 0.06065 -0.23073 0.06365 C -0.23477 0.06597 -0.23894 0.06759 -0.24297 0.0699 C -0.24714 0.07222 -0.25105 0.07523 -0.25521 0.07754 C -0.25834 0.0794 -0.26159 0.08078 -0.26472 0.0824 C -0.26771 0.08379 -0.27058 0.08565 -0.27344 0.08703 C -0.29271 0.09583 -0.28659 0.09259 -0.30052 0.09768 C -0.30313 0.09884 -0.30573 0.10023 -0.30834 0.10092 C -0.31159 0.10185 -0.31472 0.10185 -0.31797 0.10254 C -0.32292 0.10347 -0.32787 0.1044 -0.33282 0.10555 C -0.33425 0.10578 -0.33568 0.10694 -0.33711 0.10717 C -0.36758 0.10903 -0.38737 0.10856 -0.41732 0.10856 L -0.41732 0.10856" pathEditMode="relative" ptsTypes="AAAAAAAAAAAAAAAAAAAAAAAAA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354 0.01736 L -0.01354 0.01736 C -0.04739 0.075 -0.02864 0.03958 -0.05989 0.10717 C -0.06302 0.11389 -0.06653 0.12014 -0.0694 0.12731 C -0.08528 0.1669 -0.07539 0.14329 -0.1026 0.20023 C -0.10664 0.20856 -0.11888 0.23449 -0.12356 0.24213 C -0.12734 0.24838 -0.13099 0.25463 -0.13489 0.26065 C -0.13763 0.26504 -0.14075 0.26875 -0.14362 0.27315 C -0.14661 0.27754 -0.14909 0.2831 -0.15234 0.28704 C -0.15612 0.2919 -0.16054 0.29514 -0.16445 0.29954 C -0.16953 0.30486 -0.17435 0.31088 -0.17929 0.31643 C -0.18216 0.31967 -0.18489 0.32361 -0.18802 0.32592 C -0.19271 0.32893 -0.19739 0.33171 -0.20195 0.33518 C -0.20768 0.33935 -0.21276 0.3456 -0.21862 0.34907 C -0.22291 0.35162 -0.22747 0.3537 -0.23164 0.35694 C -0.23385 0.35833 -0.23567 0.36134 -0.23776 0.36296 C -0.24492 0.36898 -0.25208 0.37523 -0.25963 0.38009 C -0.28268 0.39514 -0.25768 0.37801 -0.27617 0.39259 C -0.27838 0.39421 -0.28086 0.39537 -0.28307 0.39722 C -0.28606 0.39954 -0.28893 0.40231 -0.29179 0.40486 C -0.29362 0.40648 -0.29544 0.40787 -0.29713 0.40949 C -0.31067 0.42407 -0.29362 0.40625 -0.30494 0.41736 C -0.31106 0.42338 -0.30716 0.4206 -0.31198 0.42361 C -0.31341 0.42569 -0.31471 0.42778 -0.31627 0.42963 C -0.31771 0.43148 -0.32057 0.43449 -0.32057 0.43449 L -0.32057 0.43449" pathEditMode="relative" ptsTypes="AAAAAAAAAAAAAAAAAAAAAAAA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3" grpId="0" animBg="1"/>
      <p:bldP spid="36" grpId="0"/>
      <p:bldP spid="37" grpId="0"/>
      <p:bldP spid="38" grpId="0"/>
      <p:bldP spid="2" grpId="0" animBg="1"/>
      <p:bldP spid="8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D6CB5E62-C6B5-4924-ABCA-5C3F8E8301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838574" y="448041"/>
            <a:ext cx="4781552" cy="1180734"/>
          </a:xfrm>
        </p:spPr>
        <p:txBody>
          <a:bodyPr>
            <a:noAutofit/>
          </a:bodyPr>
          <a:lstStyle/>
          <a:p>
            <a:r>
              <a:rPr lang="sk-SK" sz="6600" err="1"/>
              <a:t>It is an apple.</a:t>
            </a:r>
          </a:p>
        </p:txBody>
      </p:sp>
      <p:pic>
        <p:nvPicPr>
          <p:cNvPr id="2050" name="Picture 2" descr="Red Apple -červené jablko - Osviežovače.sk">
            <a:extLst>
              <a:ext uri="{FF2B5EF4-FFF2-40B4-BE49-F238E27FC236}">
                <a16:creationId xmlns:a16="http://schemas.microsoft.com/office/drawing/2014/main" id="{18216C3B-CA6C-4899-9CFE-1A6A8AB58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lačidlo akcie: prejsť dopredu alebo na nasledujúce 1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E027903A-002A-72A5-33D6-AB94335CC5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4351B39-2EF0-AAD5-3437-5521D5A1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1676272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B96D0C51-F6F4-4E39-9644-591672679B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4992" y="2800265"/>
            <a:ext cx="172856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6600" b="1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0EE6C19-8B8C-5E29-F956-1C14F475C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0873" y="2332683"/>
            <a:ext cx="2242457" cy="18365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27AEF6F-EB19-7D62-36EA-A062E24BEF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71293" y="338134"/>
            <a:ext cx="10689365" cy="1869506"/>
            <a:chOff x="671293" y="338134"/>
            <a:chExt cx="10689365" cy="1869506"/>
          </a:xfrm>
        </p:grpSpPr>
        <p:sp>
          <p:nvSpPr>
            <p:cNvPr id="5" name="Nadpis 1">
              <a:extLst>
                <a:ext uri="{FF2B5EF4-FFF2-40B4-BE49-F238E27FC236}">
                  <a16:creationId xmlns:a16="http://schemas.microsoft.com/office/drawing/2014/main" id="{A4093F20-CC65-457B-801F-7B49B25D569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3" y="455434"/>
              <a:ext cx="8819859" cy="110799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k-SK" sz="6600" err="1"/>
                <a:t>What colour is the apple?</a:t>
              </a:r>
            </a:p>
          </p:txBody>
        </p:sp>
        <p:pic>
          <p:nvPicPr>
            <p:cNvPr id="9" name="Picture 2" descr="Red Apple -červené jablko - Osviežovače.sk">
              <a:extLst>
                <a:ext uri="{FF2B5EF4-FFF2-40B4-BE49-F238E27FC236}">
                  <a16:creationId xmlns:a16="http://schemas.microsoft.com/office/drawing/2014/main" id="{365D95B2-B3EA-05D1-3C4A-3A64A2CD18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91152" y="338134"/>
              <a:ext cx="1869506" cy="1869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828E55D-3A0B-0A7A-54C1-E3187BFA7D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434840" y="4181365"/>
            <a:ext cx="6080760" cy="2407920"/>
            <a:chOff x="4434840" y="4181365"/>
            <a:chExt cx="6080760" cy="2407920"/>
          </a:xfrm>
        </p:grpSpPr>
        <p:pic>
          <p:nvPicPr>
            <p:cNvPr id="4" name="Picture 2" descr="Red Apple -červené jablko - Osviežovače.sk">
              <a:extLst>
                <a:ext uri="{FF2B5EF4-FFF2-40B4-BE49-F238E27FC236}">
                  <a16:creationId xmlns:a16="http://schemas.microsoft.com/office/drawing/2014/main" id="{D51C9382-51E2-F839-481D-1572B40C955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7842" y="4181365"/>
              <a:ext cx="2407920" cy="240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Nadpis 1">
              <a:extLst>
                <a:ext uri="{FF2B5EF4-FFF2-40B4-BE49-F238E27FC236}">
                  <a16:creationId xmlns:a16="http://schemas.microsoft.com/office/drawing/2014/main" id="{1982159D-D50E-12E6-7E34-6812046092C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34840" y="4910621"/>
              <a:ext cx="1661160" cy="110799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k-SK" sz="6600" err="1"/>
                <a:t>The </a:t>
              </a:r>
            </a:p>
          </p:txBody>
        </p:sp>
        <p:sp>
          <p:nvSpPr>
            <p:cNvPr id="10" name="Nadpis 1">
              <a:extLst>
                <a:ext uri="{FF2B5EF4-FFF2-40B4-BE49-F238E27FC236}">
                  <a16:creationId xmlns:a16="http://schemas.microsoft.com/office/drawing/2014/main" id="{BAFA06CC-6FC9-4416-8944-DBBABC64F4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52232" y="4907866"/>
              <a:ext cx="2563368" cy="110799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k-SK" sz="6600" err="1"/>
                <a:t>is </a:t>
              </a:r>
              <a:r>
                <a:rPr lang="sk-SK" sz="6600" b="1">
                  <a:solidFill>
                    <a:srgbClr val="FF0000"/>
                  </a:solidFill>
                </a:rPr>
                <a:t>RED</a:t>
              </a:r>
              <a:r>
                <a:rPr lang="sk-SK" sz="6600"/>
                <a:t>.</a:t>
              </a:r>
            </a:p>
          </p:txBody>
        </p:sp>
      </p:grpSp>
      <p:sp>
        <p:nvSpPr>
          <p:cNvPr id="13" name="Tlačidlo akcie: prejsť dopredu alebo na nasledujúce 12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ADDD6E9A-01FE-5FAF-EC74-21DA7814FA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CF614F1-975E-7F63-79C5-A4D33060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2366162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Skupina 11">
            <a:extLst>
              <a:ext uri="{FF2B5EF4-FFF2-40B4-BE49-F238E27FC236}">
                <a16:creationId xmlns:a16="http://schemas.microsoft.com/office/drawing/2014/main" id="{BBF95202-A7F5-ACC9-5A92-2F300C8F8D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20959" y="3282961"/>
            <a:ext cx="9242594" cy="2410929"/>
            <a:chOff x="1720959" y="3282961"/>
            <a:chExt cx="9242594" cy="2410929"/>
          </a:xfrm>
        </p:grpSpPr>
        <p:pic>
          <p:nvPicPr>
            <p:cNvPr id="1026" name="Picture 2" descr="Colour Tablets Box #2 Montessori materials | Thinkamajigs">
              <a:extLst>
                <a:ext uri="{FF2B5EF4-FFF2-40B4-BE49-F238E27FC236}">
                  <a16:creationId xmlns:a16="http://schemas.microsoft.com/office/drawing/2014/main" id="{E6378DE9-3FCB-89DB-DD39-510D97BD64E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27" b="11516"/>
            <a:stretch>
              <a:fillRect/>
            </a:stretch>
          </p:blipFill>
          <p:spPr bwMode="auto">
            <a:xfrm>
              <a:off x="7781127" y="3282961"/>
              <a:ext cx="3182426" cy="241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bdĺžnik 5">
              <a:extLst>
                <a:ext uri="{FF2B5EF4-FFF2-40B4-BE49-F238E27FC236}">
                  <a16:creationId xmlns:a16="http://schemas.microsoft.com/office/drawing/2014/main" id="{570D4149-9886-B82A-459A-92EF402E71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20959" y="3557402"/>
              <a:ext cx="654449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k-SK" sz="11500" b="0" cap="none" spc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r>
                <a:rPr lang="sk-SK" sz="11500" b="0" cap="none" spc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r>
                <a:rPr lang="sk-SK" sz="11500" b="0" cap="none" spc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  <a:r>
                <a:rPr lang="sk-SK" sz="11500" b="0" cap="none" spc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r>
                <a:rPr lang="sk-SK" sz="11500" b="0" cap="none" spc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</a:t>
              </a:r>
              <a:r>
                <a:rPr lang="sk-SK" sz="11500" b="0" cap="none" spc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  <a:r>
                <a:rPr lang="sk-SK" sz="11500" b="0" cap="none" spc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</a:p>
          </p:txBody>
        </p:sp>
      </p:grpSp>
      <p:sp>
        <p:nvSpPr>
          <p:cNvPr id="8" name="BlokTextu 7">
            <a:extLst>
              <a:ext uri="{FF2B5EF4-FFF2-40B4-BE49-F238E27FC236}">
                <a16:creationId xmlns:a16="http://schemas.microsoft.com/office/drawing/2014/main" id="{B97477F5-596A-929A-C38A-98B13D46BA1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8901" y="1164110"/>
            <a:ext cx="98246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54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English </a:t>
            </a:r>
          </a:p>
          <a:p>
            <a:pPr algn="ctr"/>
            <a:r>
              <a:rPr lang="sk-SK" sz="54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sk-SK" sz="5400" b="1" cap="none" spc="0" err="1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M</a:t>
            </a:r>
            <a:r>
              <a:rPr lang="sk-SK" sz="5400" b="1" cap="none" spc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o</a:t>
            </a:r>
            <a:r>
              <a:rPr lang="sk-SK" sz="5400" b="1" cap="none" spc="0" err="1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nt</a:t>
            </a:r>
            <a:r>
              <a:rPr lang="sk-SK" sz="5400" b="1" cap="none" spc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e</a:t>
            </a:r>
            <a:r>
              <a:rPr lang="sk-SK" sz="5400" b="1" cap="none" spc="0" err="1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ss</a:t>
            </a:r>
            <a:r>
              <a:rPr lang="sk-SK" sz="5400" b="1" cap="none" spc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o</a:t>
            </a:r>
            <a:r>
              <a:rPr lang="sk-SK" sz="5400" b="1" cap="none" spc="0" err="1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r</a:t>
            </a:r>
            <a:r>
              <a:rPr lang="sk-SK" sz="5400" b="1" cap="none" spc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i </a:t>
            </a:r>
            <a:r>
              <a:rPr lang="sk-SK" sz="5400" b="1" cap="none" spc="0" err="1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w</a:t>
            </a:r>
            <a:r>
              <a:rPr lang="sk-SK" sz="5400" b="1" cap="none" spc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ay</a:t>
            </a:r>
            <a:r>
              <a:rPr lang="sk-SK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Tlačidlo akcie: prejsť dopredu alebo na nasledujúce 9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1385240C-9456-0371-57FF-25BA6EBCB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11" name="Zástupný objekt pre pätu 10">
            <a:extLst>
              <a:ext uri="{FF2B5EF4-FFF2-40B4-BE49-F238E27FC236}">
                <a16:creationId xmlns:a16="http://schemas.microsoft.com/office/drawing/2014/main" id="{C41F3B18-F265-A0CA-3FDD-8AE8FB7D6A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293077" y="6333896"/>
            <a:ext cx="4114800" cy="365125"/>
          </a:xfrm>
        </p:spPr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DAEAA8A-7FA9-4D56-28FA-3D88F8A2BA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4121" y="5366580"/>
            <a:ext cx="4009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 &amp; Kids </a:t>
            </a:r>
            <a:r>
              <a:rPr lang="sk-SK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together in one classrom</a:t>
            </a:r>
            <a:endParaRPr lang="sk-SK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k-SK" sz="1800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Powerpoint </a:t>
            </a:r>
            <a:r>
              <a:rPr lang="sk-SK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interactive presentation</a:t>
            </a:r>
            <a:endParaRPr lang="sk-SK" sz="18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CDD4D1D-9863-D509-0D9F-FA4FB4318B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32699" y="2731367"/>
            <a:ext cx="1931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ages 3 to 6</a:t>
            </a:r>
          </a:p>
        </p:txBody>
      </p:sp>
    </p:spTree>
    <p:extLst>
      <p:ext uri="{BB962C8B-B14F-4D97-AF65-F5344CB8AC3E}">
        <p14:creationId val="350312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o1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4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D302CDC-78D1-4BFC-B252-76A8D2382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75587" y="413239"/>
            <a:ext cx="3849565" cy="1180734"/>
          </a:xfrm>
        </p:spPr>
        <p:txBody>
          <a:bodyPr>
            <a:noAutofit/>
          </a:bodyPr>
          <a:lstStyle/>
          <a:p>
            <a:r>
              <a:rPr lang="sk-SK" sz="6600" err="1"/>
              <a:t>It is a ball.</a:t>
            </a:r>
          </a:p>
        </p:txBody>
      </p:sp>
      <p:pic>
        <p:nvPicPr>
          <p:cNvPr id="3074" name="Picture 2" descr="Sanwa Light Blue Ball Top LB-35-B">
            <a:extLst>
              <a:ext uri="{FF2B5EF4-FFF2-40B4-BE49-F238E27FC236}">
                <a16:creationId xmlns:a16="http://schemas.microsoft.com/office/drawing/2014/main" id="{F335BF9A-F0BB-4504-886A-5D9738A88E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9959" y="2360799"/>
            <a:ext cx="4192587" cy="29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lačidlo akcie: prejsť dopredu alebo na nasledujúce 1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036638E3-017C-2316-FD7B-9D7DA69041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BB552B0-1F8B-5BC9-4022-06AD4238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1425665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C16A5B33-DFE2-7DB4-3683-F16314ACAC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4992" y="2800265"/>
            <a:ext cx="1972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6600" b="1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2CC68F40-28F3-B772-3E68-3F8752F80E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0873" y="2332683"/>
            <a:ext cx="2242457" cy="18365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8004BBE-26BA-4F9A-71F5-A6DF4F6D80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71293" y="256032"/>
            <a:ext cx="10273342" cy="1925514"/>
            <a:chOff x="671293" y="256032"/>
            <a:chExt cx="10273342" cy="1925514"/>
          </a:xfrm>
        </p:grpSpPr>
        <p:sp>
          <p:nvSpPr>
            <p:cNvPr id="5" name="Nadpis 1">
              <a:extLst>
                <a:ext uri="{FF2B5EF4-FFF2-40B4-BE49-F238E27FC236}">
                  <a16:creationId xmlns:a16="http://schemas.microsoft.com/office/drawing/2014/main" id="{AA545694-530D-67A8-574A-C761976CA22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3" y="455434"/>
              <a:ext cx="8819859" cy="110799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k-SK" sz="6600" err="1"/>
                <a:t>What colour is the ball?</a:t>
              </a:r>
            </a:p>
          </p:txBody>
        </p:sp>
        <p:pic>
          <p:nvPicPr>
            <p:cNvPr id="11" name="Picture 2" descr="Sanwa Light Blue Ball Top LB-35-B">
              <a:extLst>
                <a:ext uri="{FF2B5EF4-FFF2-40B4-BE49-F238E27FC236}">
                  <a16:creationId xmlns:a16="http://schemas.microsoft.com/office/drawing/2014/main" id="{B7E893CA-F77D-4F13-7B2B-22165463A58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2" r="15198"/>
            <a:stretch>
              <a:fillRect/>
            </a:stretch>
          </p:blipFill>
          <p:spPr bwMode="auto">
            <a:xfrm>
              <a:off x="9107424" y="256032"/>
              <a:ext cx="1837211" cy="1925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3384117-562E-88AF-8626-46A97FA553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434840" y="4386072"/>
            <a:ext cx="6629400" cy="1925514"/>
            <a:chOff x="4434840" y="4386072"/>
            <a:chExt cx="6629400" cy="1925514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3D9A5017-4B1D-20DB-BF8F-D138059474B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434840" y="4907866"/>
              <a:ext cx="6629400" cy="1110751"/>
              <a:chOff x="4434840" y="4907866"/>
              <a:chExt cx="6080760" cy="1110751"/>
            </a:xfrm>
          </p:grpSpPr>
          <p:sp>
            <p:nvSpPr>
              <p:cNvPr id="9" name="Nadpis 1">
                <a:extLst>
                  <a:ext uri="{FF2B5EF4-FFF2-40B4-BE49-F238E27FC236}">
                    <a16:creationId xmlns:a16="http://schemas.microsoft.com/office/drawing/2014/main" id="{7D5F1462-F56D-D203-C7C5-0FC9FED3F1D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34840" y="4910621"/>
                <a:ext cx="1661160" cy="11079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k-SK" sz="6600" err="1"/>
                  <a:t>The </a:t>
                </a:r>
              </a:p>
            </p:txBody>
          </p:sp>
          <p:sp>
            <p:nvSpPr>
              <p:cNvPr id="10" name="Nadpis 1">
                <a:extLst>
                  <a:ext uri="{FF2B5EF4-FFF2-40B4-BE49-F238E27FC236}">
                    <a16:creationId xmlns:a16="http://schemas.microsoft.com/office/drawing/2014/main" id="{8EF83994-1184-5295-F67F-1CEFE00CFC0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952232" y="4907866"/>
                <a:ext cx="2563368" cy="11079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k-SK" sz="6600" err="1"/>
                  <a:t>is </a:t>
                </a:r>
                <a:r>
                  <a:rPr lang="sk-SK" sz="6600" b="1">
                    <a:solidFill>
                      <a:srgbClr val="0070C0"/>
                    </a:solidFill>
                  </a:rPr>
                  <a:t>BLUE</a:t>
                </a:r>
                <a:r>
                  <a:rPr lang="sk-SK" sz="6600"/>
                  <a:t>.</a:t>
                </a:r>
              </a:p>
            </p:txBody>
          </p:sp>
        </p:grpSp>
        <p:pic>
          <p:nvPicPr>
            <p:cNvPr id="12" name="Picture 2" descr="Sanwa Light Blue Ball Top LB-35-B">
              <a:extLst>
                <a:ext uri="{FF2B5EF4-FFF2-40B4-BE49-F238E27FC236}">
                  <a16:creationId xmlns:a16="http://schemas.microsoft.com/office/drawing/2014/main" id="{10908119-BE93-4212-7C59-A1587BCE070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23" r="18817"/>
            <a:stretch>
              <a:fillRect/>
            </a:stretch>
          </p:blipFill>
          <p:spPr bwMode="auto">
            <a:xfrm>
              <a:off x="6245879" y="4386072"/>
              <a:ext cx="1811039" cy="1925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lačidlo akcie: prejsť dopredu alebo na nasledujúce 14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B9EFC6CC-DDFB-6CC5-010B-610B96287B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09CAD79-E32A-0785-DC78-579D1DCC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190080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Lemon Large - Jewel-Osco">
            <a:extLst>
              <a:ext uri="{FF2B5EF4-FFF2-40B4-BE49-F238E27FC236}">
                <a16:creationId xmlns:a16="http://schemas.microsoft.com/office/drawing/2014/main" id="{980FB7EF-ACD8-4793-8072-773224792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369" y="2243138"/>
            <a:ext cx="3023455" cy="30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6A32B8D9-0C6A-4891-BB17-2258A9306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24240" y="410673"/>
            <a:ext cx="4605705" cy="1180734"/>
          </a:xfrm>
        </p:spPr>
        <p:txBody>
          <a:bodyPr>
            <a:noAutofit/>
          </a:bodyPr>
          <a:lstStyle/>
          <a:p>
            <a:r>
              <a:rPr lang="sk-SK" sz="6600" err="1"/>
              <a:t>It is a lemon.</a:t>
            </a:r>
          </a:p>
        </p:txBody>
      </p:sp>
      <p:sp>
        <p:nvSpPr>
          <p:cNvPr id="2" name="Tlačidlo akcie: prejsť dopredu alebo na nasledujúce 1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BB68512E-422C-0185-A5EA-8318C34125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9FB8F98-8BA9-3319-06FC-D3A61795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3307441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D74B5120-93B9-E799-F891-38AD86C9E0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4992" y="2800265"/>
            <a:ext cx="310016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6600" b="1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5D66273A-B999-52D6-2516-BF1F886946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0873" y="2332683"/>
            <a:ext cx="2242457" cy="18365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2093F19B-2388-CA2A-36F1-56BAC2194E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025733" y="4525495"/>
            <a:ext cx="7699309" cy="1959250"/>
            <a:chOff x="4434840" y="4482239"/>
            <a:chExt cx="7699309" cy="1959250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30771669-8F43-64F6-E564-3AAD3680DDD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434840" y="4907866"/>
              <a:ext cx="7699309" cy="1110751"/>
              <a:chOff x="4434840" y="4907866"/>
              <a:chExt cx="5919122" cy="1110751"/>
            </a:xfrm>
          </p:grpSpPr>
          <p:sp>
            <p:nvSpPr>
              <p:cNvPr id="10" name="Nadpis 1">
                <a:extLst>
                  <a:ext uri="{FF2B5EF4-FFF2-40B4-BE49-F238E27FC236}">
                    <a16:creationId xmlns:a16="http://schemas.microsoft.com/office/drawing/2014/main" id="{91672487-405B-519B-BA38-5241D6EFCDE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34840" y="4910621"/>
                <a:ext cx="1661160" cy="11079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k-SK" sz="6600" err="1"/>
                  <a:t>The </a:t>
                </a:r>
              </a:p>
            </p:txBody>
          </p:sp>
          <p:sp>
            <p:nvSpPr>
              <p:cNvPr id="11" name="Nadpis 1">
                <a:extLst>
                  <a:ext uri="{FF2B5EF4-FFF2-40B4-BE49-F238E27FC236}">
                    <a16:creationId xmlns:a16="http://schemas.microsoft.com/office/drawing/2014/main" id="{58B4E59F-E7E9-771F-51B2-991FBABA61C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96527" y="4907866"/>
                <a:ext cx="3157435" cy="11079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k-SK" sz="6600" err="1"/>
                  <a:t>is </a:t>
                </a:r>
                <a:r>
                  <a:rPr lang="sk-SK" sz="6600" b="1">
                    <a:solidFill>
                      <a:srgbClr val="FFFF00"/>
                    </a:solidFill>
                  </a:rPr>
                  <a:t>YELLOW</a:t>
                </a:r>
                <a:r>
                  <a:rPr lang="sk-SK" sz="6600"/>
                  <a:t>.</a:t>
                </a:r>
              </a:p>
            </p:txBody>
          </p:sp>
        </p:grpSp>
        <p:pic>
          <p:nvPicPr>
            <p:cNvPr id="12" name="Picture 2" descr="Lemon Large - Jewel-Osco">
              <a:extLst>
                <a:ext uri="{FF2B5EF4-FFF2-40B4-BE49-F238E27FC236}">
                  <a16:creationId xmlns:a16="http://schemas.microsoft.com/office/drawing/2014/main" id="{61ADDEE7-3010-FCFA-71E9-8250001D61D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78110" y="4482239"/>
              <a:ext cx="1959250" cy="195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C707D2A8-F6D8-1D51-E35A-8753E3BD6C8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3861" y="414011"/>
            <a:ext cx="11081181" cy="1959250"/>
            <a:chOff x="643861" y="414011"/>
            <a:chExt cx="11081181" cy="1959250"/>
          </a:xfrm>
        </p:grpSpPr>
        <p:sp>
          <p:nvSpPr>
            <p:cNvPr id="5" name="Nadpis 1">
              <a:extLst>
                <a:ext uri="{FF2B5EF4-FFF2-40B4-BE49-F238E27FC236}">
                  <a16:creationId xmlns:a16="http://schemas.microsoft.com/office/drawing/2014/main" id="{0A95BB44-CCF0-C493-C305-5240F44A459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3861" y="689909"/>
              <a:ext cx="9121931" cy="110799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k-SK" sz="6600" err="1"/>
                <a:t>What colour is the lemon?</a:t>
              </a:r>
            </a:p>
          </p:txBody>
        </p:sp>
        <p:pic>
          <p:nvPicPr>
            <p:cNvPr id="13" name="Picture 2" descr="Lemon Large - Jewel-Osco">
              <a:extLst>
                <a:ext uri="{FF2B5EF4-FFF2-40B4-BE49-F238E27FC236}">
                  <a16:creationId xmlns:a16="http://schemas.microsoft.com/office/drawing/2014/main" id="{2DADB98A-C8BE-C008-37A4-5FC931C3454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65792" y="414011"/>
              <a:ext cx="1959250" cy="195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lačidlo akcie: prejsť dopredu alebo na nasledujúce 15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93CC027B-9EA1-9E00-206D-D763BECA1E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7" name="Zástupný objekt pre pätu 6">
            <a:extLst>
              <a:ext uri="{FF2B5EF4-FFF2-40B4-BE49-F238E27FC236}">
                <a16:creationId xmlns:a16="http://schemas.microsoft.com/office/drawing/2014/main" id="{351B6C35-290A-8E80-A330-13FA247F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3622563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Sproule">
            <a:extLst>
              <a:ext uri="{FF2B5EF4-FFF2-40B4-BE49-F238E27FC236}">
                <a16:creationId xmlns:a16="http://schemas.microsoft.com/office/drawing/2014/main" id="{CAAC20BB-E17F-4DF6-B83A-C0CB8655C7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862" y="1343916"/>
            <a:ext cx="4994275" cy="53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2A78E60C-DDAB-E312-E257-C4B2668A08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24240" y="410673"/>
            <a:ext cx="4605705" cy="1180734"/>
          </a:xfrm>
        </p:spPr>
        <p:txBody>
          <a:bodyPr>
            <a:noAutofit/>
          </a:bodyPr>
          <a:lstStyle/>
          <a:p>
            <a:r>
              <a:rPr lang="sk-SK" sz="6600" err="1"/>
              <a:t>It is a tree.</a:t>
            </a:r>
          </a:p>
        </p:txBody>
      </p:sp>
      <p:sp>
        <p:nvSpPr>
          <p:cNvPr id="6" name="Tlačidlo akcie: prejsť dopredu alebo na nasledujúce 5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974497EA-DAA6-4503-B64F-EB94C3EAAE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673F686-8A8D-4F64-3681-CBEF5CE6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1516314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BlokTextu 7">
            <a:extLst>
              <a:ext uri="{FF2B5EF4-FFF2-40B4-BE49-F238E27FC236}">
                <a16:creationId xmlns:a16="http://schemas.microsoft.com/office/drawing/2014/main" id="{189C7635-D989-07D8-ABD0-D7014EDB40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4992" y="2800265"/>
            <a:ext cx="310016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6600" b="1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6D481A91-5942-D1CF-AC89-101265347A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0873" y="2332683"/>
            <a:ext cx="2242457" cy="18365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955249B-A2F0-3143-EFE0-33114336D30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3861" y="159772"/>
            <a:ext cx="10933027" cy="2405817"/>
            <a:chOff x="643861" y="159772"/>
            <a:chExt cx="10933027" cy="2405817"/>
          </a:xfrm>
        </p:grpSpPr>
        <p:sp>
          <p:nvSpPr>
            <p:cNvPr id="6" name="Obdĺžnik 5">
              <a:extLst>
                <a:ext uri="{FF2B5EF4-FFF2-40B4-BE49-F238E27FC236}">
                  <a16:creationId xmlns:a16="http://schemas.microsoft.com/office/drawing/2014/main" id="{0FFCD694-84A6-46AE-99E9-DE0182A01D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37419" y="513417"/>
              <a:ext cx="2171332" cy="7758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Nadpis 1">
              <a:extLst>
                <a:ext uri="{FF2B5EF4-FFF2-40B4-BE49-F238E27FC236}">
                  <a16:creationId xmlns:a16="http://schemas.microsoft.com/office/drawing/2014/main" id="{AC0F02E9-D75F-4386-CD5E-F39F7FAF66B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3861" y="689909"/>
              <a:ext cx="9121931" cy="110799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k-SK" sz="6600" err="1"/>
                <a:t>What colour is the tree?</a:t>
              </a:r>
            </a:p>
          </p:txBody>
        </p:sp>
        <p:pic>
          <p:nvPicPr>
            <p:cNvPr id="18" name="Picture 2" descr="Sproule">
              <a:extLst>
                <a:ext uri="{FF2B5EF4-FFF2-40B4-BE49-F238E27FC236}">
                  <a16:creationId xmlns:a16="http://schemas.microsoft.com/office/drawing/2014/main" id="{CF7EA0A4-A012-64D3-427C-CAA07A56E6F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29788" y="159772"/>
              <a:ext cx="2247100" cy="240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53D753CD-43B9-5F7E-5EBA-D1A68B5E6CD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025733" y="4169221"/>
            <a:ext cx="7699309" cy="2430485"/>
            <a:chOff x="4025733" y="4169221"/>
            <a:chExt cx="7699309" cy="2430485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75C00195-F02F-5786-AF3F-E706929254B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025733" y="4951122"/>
              <a:ext cx="7699309" cy="1110751"/>
              <a:chOff x="4434840" y="4907866"/>
              <a:chExt cx="5919122" cy="1110751"/>
            </a:xfrm>
          </p:grpSpPr>
          <p:sp>
            <p:nvSpPr>
              <p:cNvPr id="13" name="Nadpis 1">
                <a:extLst>
                  <a:ext uri="{FF2B5EF4-FFF2-40B4-BE49-F238E27FC236}">
                    <a16:creationId xmlns:a16="http://schemas.microsoft.com/office/drawing/2014/main" id="{5CD50DD8-E1A7-9C54-6717-EFCF1B77CE8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34840" y="4910621"/>
                <a:ext cx="1661160" cy="11079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k-SK" sz="6600" err="1"/>
                  <a:t>The </a:t>
                </a:r>
              </a:p>
            </p:txBody>
          </p:sp>
          <p:sp>
            <p:nvSpPr>
              <p:cNvPr id="14" name="Nadpis 1">
                <a:extLst>
                  <a:ext uri="{FF2B5EF4-FFF2-40B4-BE49-F238E27FC236}">
                    <a16:creationId xmlns:a16="http://schemas.microsoft.com/office/drawing/2014/main" id="{D925EDFA-E0D9-063B-0E79-7AEC1F434F4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96527" y="4907866"/>
                <a:ext cx="3157435" cy="11079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k-SK" sz="6600" err="1"/>
                  <a:t>is </a:t>
                </a:r>
                <a:r>
                  <a:rPr lang="sk-SK" sz="6600" b="1">
                    <a:solidFill>
                      <a:srgbClr val="00B050"/>
                    </a:solidFill>
                  </a:rPr>
                  <a:t>GREEN</a:t>
                </a:r>
                <a:r>
                  <a:rPr lang="sk-SK" sz="6600"/>
                  <a:t>.</a:t>
                </a:r>
              </a:p>
            </p:txBody>
          </p:sp>
        </p:grpSp>
        <p:pic>
          <p:nvPicPr>
            <p:cNvPr id="20" name="Picture 2" descr="Sproule">
              <a:extLst>
                <a:ext uri="{FF2B5EF4-FFF2-40B4-BE49-F238E27FC236}">
                  <a16:creationId xmlns:a16="http://schemas.microsoft.com/office/drawing/2014/main" id="{6F442E05-76A5-1D0A-80EB-E742C95D66D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0089" y="4169221"/>
              <a:ext cx="2270141" cy="2430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lačidlo akcie: prejsť dopredu alebo na nasledujúce 21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BB1495CD-033A-477C-86BA-C3E48AA6D4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1C98BF2-B675-5977-6B6D-C6279FDF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3620414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Easy Blender Orange Juice Recipe | Martha Stewart">
            <a:extLst>
              <a:ext uri="{FF2B5EF4-FFF2-40B4-BE49-F238E27FC236}">
                <a16:creationId xmlns:a16="http://schemas.microsoft.com/office/drawing/2014/main" id="{449FDDF4-C4DB-43C7-BCE9-B4C1F9FA9B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1" r="32808"/>
          <a:stretch>
            <a:fillRect/>
          </a:stretch>
        </p:blipFill>
        <p:spPr bwMode="auto">
          <a:xfrm>
            <a:off x="4840941" y="2210532"/>
            <a:ext cx="2483224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FBCB60E-6D8A-4F8D-BA77-D90E8E1A2A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975587" y="413239"/>
            <a:ext cx="3849565" cy="1180734"/>
          </a:xfrm>
        </p:spPr>
        <p:txBody>
          <a:bodyPr>
            <a:noAutofit/>
          </a:bodyPr>
          <a:lstStyle/>
          <a:p>
            <a:r>
              <a:rPr lang="sk-SK" sz="6600" err="1"/>
              <a:t>It is juice.</a:t>
            </a:r>
          </a:p>
        </p:txBody>
      </p:sp>
      <p:sp>
        <p:nvSpPr>
          <p:cNvPr id="2" name="Tlačidlo akcie: prejsť dopredu alebo na nasledujúce 1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D1FB92B4-0B9E-CD8F-F027-8AA6D3677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9D62B8F-F859-75FD-0684-76864F2C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746117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8AB75D0D-86CC-6688-989B-C192BC0642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4992" y="2800265"/>
            <a:ext cx="332159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6600" b="1">
                <a:solidFill>
                  <a:srgbClr val="FFC000"/>
                </a:solidFill>
              </a:rPr>
              <a:t>ORANGE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15CFB0B8-1E03-FF84-1370-138F55BA13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0873" y="2332683"/>
            <a:ext cx="2242457" cy="18365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C000"/>
              </a:solidFill>
            </a:endParaRP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8DA47EDB-A00F-C04F-5C2F-9F5CCF76A63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025733" y="4492104"/>
            <a:ext cx="7247562" cy="2031541"/>
            <a:chOff x="4025733" y="4492104"/>
            <a:chExt cx="7247562" cy="2031541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09275CCE-FB52-05B5-5C34-F5884D5AD0F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025733" y="4953876"/>
              <a:ext cx="7247562" cy="1107997"/>
              <a:chOff x="4434840" y="4910620"/>
              <a:chExt cx="5571825" cy="1107997"/>
            </a:xfrm>
          </p:grpSpPr>
          <p:sp>
            <p:nvSpPr>
              <p:cNvPr id="17" name="Nadpis 1">
                <a:extLst>
                  <a:ext uri="{FF2B5EF4-FFF2-40B4-BE49-F238E27FC236}">
                    <a16:creationId xmlns:a16="http://schemas.microsoft.com/office/drawing/2014/main" id="{4F5AC70E-D1D2-73CA-7957-4D4CC90B235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34840" y="4910621"/>
                <a:ext cx="1661160" cy="11079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k-SK" sz="6600" err="1"/>
                  <a:t>The </a:t>
                </a:r>
              </a:p>
            </p:txBody>
          </p:sp>
          <p:sp>
            <p:nvSpPr>
              <p:cNvPr id="18" name="Nadpis 1">
                <a:extLst>
                  <a:ext uri="{FF2B5EF4-FFF2-40B4-BE49-F238E27FC236}">
                    <a16:creationId xmlns:a16="http://schemas.microsoft.com/office/drawing/2014/main" id="{AD67C3B5-8C53-157C-17E2-39917AB0431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78334" y="4910620"/>
                <a:ext cx="3128331" cy="11079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k-SK" sz="6600" err="1"/>
                  <a:t>is </a:t>
                </a:r>
                <a:r>
                  <a:rPr lang="sk-SK" sz="6600" b="1">
                    <a:solidFill>
                      <a:srgbClr val="FFC000"/>
                    </a:solidFill>
                  </a:rPr>
                  <a:t>ORANGE.</a:t>
                </a:r>
                <a:endParaRPr lang="sk-SK" sz="6600"/>
              </a:p>
            </p:txBody>
          </p:sp>
        </p:grpSp>
        <p:pic>
          <p:nvPicPr>
            <p:cNvPr id="19" name="Picture 2" descr="Easy Blender Orange Juice Recipe | Martha Stewart">
              <a:extLst>
                <a:ext uri="{FF2B5EF4-FFF2-40B4-BE49-F238E27FC236}">
                  <a16:creationId xmlns:a16="http://schemas.microsoft.com/office/drawing/2014/main" id="{1A23C492-87D6-A059-796F-67D1A8DEBB2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31" r="32808"/>
            <a:stretch>
              <a:fillRect/>
            </a:stretch>
          </p:blipFill>
          <p:spPr bwMode="auto">
            <a:xfrm>
              <a:off x="5803182" y="4492104"/>
              <a:ext cx="1255059" cy="2031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DAC6BB5B-9C77-9856-CC43-7AF2F64CB3E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3861" y="308665"/>
            <a:ext cx="10273521" cy="2208997"/>
            <a:chOff x="643861" y="308665"/>
            <a:chExt cx="10273521" cy="2208997"/>
          </a:xfrm>
        </p:grpSpPr>
        <p:sp>
          <p:nvSpPr>
            <p:cNvPr id="8" name="Obdĺžnik 7">
              <a:extLst>
                <a:ext uri="{FF2B5EF4-FFF2-40B4-BE49-F238E27FC236}">
                  <a16:creationId xmlns:a16="http://schemas.microsoft.com/office/drawing/2014/main" id="{BE3E9CE4-5AA7-41D3-9464-96ADFD0B3A3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1491" y="706582"/>
              <a:ext cx="2105891" cy="706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7FC3CEA5-9A24-3DD6-32E8-4609B7E4F35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43861" y="513417"/>
              <a:ext cx="9964890" cy="1284488"/>
              <a:chOff x="643861" y="513417"/>
              <a:chExt cx="9964890" cy="1284488"/>
            </a:xfrm>
          </p:grpSpPr>
          <p:sp>
            <p:nvSpPr>
              <p:cNvPr id="11" name="Obdĺžnik 10">
                <a:extLst>
                  <a:ext uri="{FF2B5EF4-FFF2-40B4-BE49-F238E27FC236}">
                    <a16:creationId xmlns:a16="http://schemas.microsoft.com/office/drawing/2014/main" id="{4D205041-B6E7-8C9C-1E28-923A00DFAD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437419" y="513417"/>
                <a:ext cx="2171332" cy="7758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Nadpis 1">
                <a:extLst>
                  <a:ext uri="{FF2B5EF4-FFF2-40B4-BE49-F238E27FC236}">
                    <a16:creationId xmlns:a16="http://schemas.microsoft.com/office/drawing/2014/main" id="{335A7698-2306-4DF7-15C4-6FA3D316DAD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3861" y="689909"/>
                <a:ext cx="9121931" cy="110799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sk-SK" sz="6600" err="1"/>
                  <a:t>What colour is the juice?</a:t>
                </a:r>
              </a:p>
            </p:txBody>
          </p:sp>
        </p:grpSp>
        <p:pic>
          <p:nvPicPr>
            <p:cNvPr id="20" name="Picture 2" descr="Easy Blender Orange Juice Recipe | Martha Stewart">
              <a:extLst>
                <a:ext uri="{FF2B5EF4-FFF2-40B4-BE49-F238E27FC236}">
                  <a16:creationId xmlns:a16="http://schemas.microsoft.com/office/drawing/2014/main" id="{20FC9CE3-E36A-E5C3-F4FF-6F2CBF543EB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31" r="32808"/>
            <a:stretch>
              <a:fillRect/>
            </a:stretch>
          </p:blipFill>
          <p:spPr bwMode="auto">
            <a:xfrm>
              <a:off x="9457519" y="308665"/>
              <a:ext cx="1364689" cy="2208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lačidlo akcie: prejsť dopredu alebo na nasledujúce 24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E659E663-49A6-7BA6-3E4E-CEAAE402BF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9420BE7-CC6A-91B0-0FCB-5DDC9821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1220129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 xmlns:am3d="http://schemas.microsoft.com/office/drawing/2017/model3d">
        <mc:Choice Requires="am3d">
          <p:graphicFrame>
            <p:nvGraphicFramePr>
              <p:cNvPr id="5" name="3D model 4" descr="Red Sphere">
                <a:extLst>
                  <a:ext uri="{FF2B5EF4-FFF2-40B4-BE49-F238E27FC236}">
                    <a16:creationId xmlns:a16="http://schemas.microsoft.com/office/drawing/2014/main" id="{E8C73408-60EF-4484-B440-34FEC6F6AEA0}"/>
                  </a:ext>
                </a:extLst>
              </p:cNvPr>
              <p:cNvGraphicFramePr>
                <a:graphicFrameLocks noGrp="1" noDrilldown="1" noChangeAspect="1" noMove="1" noResize="1"/>
              </p:cNvGraphicFramePr>
              <p:nvPr>
                <p:extLst>
                  <p:ext uri="{D42A27DB-BD31-4B8C-83A1-F6EECF244321}">
                    <p14:modId val="2680093102"/>
                  </p:ext>
                </p:extLst>
              </p:nvPr>
            </p:nvGraphicFramePr>
            <p:xfrm>
              <a:off x="999962" y="2963578"/>
              <a:ext cx="1221560" cy="1221560"/>
            </p:xfrm>
            <a:graphic>
              <a:graphicData uri="http://schemas.microsoft.com/office/drawing/2017/model3d">
                <am3d:model3d xmlns:r="http://schemas.openxmlformats.org/officeDocument/2006/relationships" xmlns:am3d="http://schemas.microsoft.com/office/drawing/2017/model3d" r:embed="rId3">
                  <am3d:spPr>
                    <a:xfrm xmlns:a="http://schemas.openxmlformats.org/drawingml/2006/main">
                      <a:off x="0" y="0"/>
                      <a:ext cx="1221560" cy="1221560"/>
                    </a:xfrm>
                    <a:prstGeom xmlns:a="http://schemas.openxmlformats.org/drawingml/2006/main"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2"/>
                  </am3d:raster>
                  <am3d:objViewport viewportSz="2157621"/>
                  <am3d:ambientLight>
                    <am3d:clr>
                      <a:scrgbClr xmlns:a="http://schemas.openxmlformats.org/drawingml/2006/main" r="50000" g="50000" b="50000"/>
                    </am3d:clr>
                    <am3d:illuminance n="500000" d="1000000"/>
                  </am3d:ambientLight>
                  <am3d:ptLight rad="0">
                    <am3d:clr>
                      <a:scrgbClr xmlns:a="http://schemas.openxmlformats.org/drawingml/2006/main"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xmlns:a="http://schemas.openxmlformats.org/drawingml/2006/main"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xmlns:a="http://schemas.openxmlformats.org/drawingml/2006/main"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Red Sphere">
                <a:extLst>
                  <a:ext uri="{FF2B5EF4-FFF2-40B4-BE49-F238E27FC236}">
                    <a16:creationId xmlns:a16="http://schemas.microsoft.com/office/drawing/2014/main" id="{E8C73408-60EF-4484-B440-34FEC6F6AE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9962" y="2963578"/>
                <a:ext cx="1221560" cy="1221560"/>
              </a:xfrm>
              <a:prstGeom prst="rect">
                <a:avLst/>
              </a:prstGeom>
            </p:spPr>
          </p:pic>
        </mc:Fallback>
      </mc:AlternateContent>
      <mc:AlternateContent xmlns:am3d="http://schemas.microsoft.com/office/drawing/2017/model3d">
        <mc:Choice Requires="am3d">
          <p:graphicFrame>
            <p:nvGraphicFramePr>
              <p:cNvPr id="6" name="3D model 5" descr="Sphere">
                <a:extLst>
                  <a:ext uri="{FF2B5EF4-FFF2-40B4-BE49-F238E27FC236}">
                    <a16:creationId xmlns:a16="http://schemas.microsoft.com/office/drawing/2014/main" id="{288D4084-B827-426D-B92D-374B2A61419B}"/>
                  </a:ext>
                </a:extLst>
              </p:cNvPr>
              <p:cNvGraphicFramePr>
                <a:graphicFrameLocks noGrp="1" noDrilldown="1" noChangeAspect="1" noMove="1" noResize="1"/>
              </p:cNvGraphicFramePr>
              <p:nvPr>
                <p:extLst>
                  <p:ext uri="{D42A27DB-BD31-4B8C-83A1-F6EECF244321}">
                    <p14:modId val="433125077"/>
                  </p:ext>
                </p:extLst>
              </p:nvPr>
            </p:nvGraphicFramePr>
            <p:xfrm>
              <a:off x="5947931" y="2995704"/>
              <a:ext cx="1221560" cy="1221560"/>
            </p:xfrm>
            <a:graphic>
              <a:graphicData uri="http://schemas.microsoft.com/office/drawing/2017/model3d">
                <am3d:model3d xmlns:r="http://schemas.openxmlformats.org/officeDocument/2006/relationships" xmlns:am3d="http://schemas.microsoft.com/office/drawing/2017/model3d" r:embed="rId5">
                  <am3d:spPr>
                    <a:xfrm xmlns:a="http://schemas.openxmlformats.org/drawingml/2006/main">
                      <a:off x="0" y="0"/>
                      <a:ext cx="1221560" cy="1221560"/>
                    </a:xfrm>
                    <a:prstGeom xmlns:a="http://schemas.openxmlformats.org/drawingml/2006/main"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157621"/>
                  <am3d:ambientLight>
                    <am3d:clr>
                      <a:scrgbClr xmlns:a="http://schemas.openxmlformats.org/drawingml/2006/main" r="50000" g="50000" b="50000"/>
                    </am3d:clr>
                    <am3d:illuminance n="500000" d="1000000"/>
                  </am3d:ambientLight>
                  <am3d:ptLight rad="0">
                    <am3d:clr>
                      <a:scrgbClr xmlns:a="http://schemas.openxmlformats.org/drawingml/2006/main"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xmlns:a="http://schemas.openxmlformats.org/drawingml/2006/main"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xmlns:a="http://schemas.openxmlformats.org/drawingml/2006/main"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Sphere">
                <a:extLst>
                  <a:ext uri="{FF2B5EF4-FFF2-40B4-BE49-F238E27FC236}">
                    <a16:creationId xmlns:a16="http://schemas.microsoft.com/office/drawing/2014/main" id="{288D4084-B827-426D-B92D-374B2A6141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7931" y="2995704"/>
                <a:ext cx="1221560" cy="1221560"/>
              </a:xfrm>
              <a:prstGeom prst="rect">
                <a:avLst/>
              </a:prstGeom>
            </p:spPr>
          </p:pic>
        </mc:Fallback>
      </mc:AlternateContent>
      <mc:AlternateContent xmlns:am3d="http://schemas.microsoft.com/office/drawing/2017/model3d">
        <mc:Choice Requires="am3d">
          <p:graphicFrame>
            <p:nvGraphicFramePr>
              <p:cNvPr id="7" name="3D model 6" descr="Red Sphere">
                <a:extLst>
                  <a:ext uri="{FF2B5EF4-FFF2-40B4-BE49-F238E27FC236}">
                    <a16:creationId xmlns:a16="http://schemas.microsoft.com/office/drawing/2014/main" id="{4E78195E-01E3-4D7E-A45C-34F7E8D15F4D}"/>
                  </a:ext>
                </a:extLst>
              </p:cNvPr>
              <p:cNvGraphicFramePr>
                <a:graphicFrameLocks noGrp="1" noDrilldown="1" noChangeAspect="1" noMove="1" noResize="1"/>
              </p:cNvGraphicFramePr>
              <p:nvPr>
                <p:extLst>
                  <p:ext uri="{D42A27DB-BD31-4B8C-83A1-F6EECF244321}">
                    <p14:modId val="1153304112"/>
                  </p:ext>
                </p:extLst>
              </p:nvPr>
            </p:nvGraphicFramePr>
            <p:xfrm>
              <a:off x="4227155" y="2995705"/>
              <a:ext cx="1235795" cy="1252839"/>
            </p:xfrm>
            <a:graphic>
              <a:graphicData uri="http://schemas.microsoft.com/office/drawing/2017/model3d">
                <am3d:model3d xmlns:r="http://schemas.openxmlformats.org/officeDocument/2006/relationships" xmlns:am3d="http://schemas.microsoft.com/office/drawing/2017/model3d" r:embed="rId7">
                  <am3d:spPr>
                    <a:xfrm xmlns:a="http://schemas.openxmlformats.org/drawingml/2006/main">
                      <a:off x="0" y="0"/>
                      <a:ext cx="1235795" cy="1252839"/>
                    </a:xfrm>
                    <a:prstGeom xmlns:a="http://schemas.openxmlformats.org/drawingml/2006/main"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6893765" ay="851922" az="-912856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156247"/>
                  <am3d:ambientLight>
                    <am3d:clr>
                      <a:scrgbClr xmlns:a="http://schemas.openxmlformats.org/drawingml/2006/main" r="50000" g="50000" b="50000"/>
                    </am3d:clr>
                    <am3d:illuminance n="500000" d="1000000"/>
                  </am3d:ambientLight>
                  <am3d:ptLight rad="0">
                    <am3d:clr>
                      <a:scrgbClr xmlns:a="http://schemas.openxmlformats.org/drawingml/2006/main"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xmlns:a="http://schemas.openxmlformats.org/drawingml/2006/main"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xmlns:a="http://schemas.openxmlformats.org/drawingml/2006/main"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Red Sphere">
                <a:extLst>
                  <a:ext uri="{FF2B5EF4-FFF2-40B4-BE49-F238E27FC236}">
                    <a16:creationId xmlns:a16="http://schemas.microsoft.com/office/drawing/2014/main" id="{4E78195E-01E3-4D7E-A45C-34F7E8D15F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7155" y="2995705"/>
                <a:ext cx="1235795" cy="1252839"/>
              </a:xfrm>
              <a:prstGeom prst="rect">
                <a:avLst/>
              </a:prstGeom>
            </p:spPr>
          </p:pic>
        </mc:Fallback>
      </mc:AlternateContent>
      <mc:AlternateContent xmlns:am3d="http://schemas.microsoft.com/office/drawing/2017/model3d">
        <mc:Choice Requires="am3d">
          <p:graphicFrame>
            <p:nvGraphicFramePr>
              <p:cNvPr id="8" name="3D model 7" descr="Sphere">
                <a:extLst>
                  <a:ext uri="{FF2B5EF4-FFF2-40B4-BE49-F238E27FC236}">
                    <a16:creationId xmlns:a16="http://schemas.microsoft.com/office/drawing/2014/main" id="{FFF4F1FB-AC0C-4EA9-9FCA-0A7E3F39CAA0}"/>
                  </a:ext>
                </a:extLst>
              </p:cNvPr>
              <p:cNvGraphicFramePr>
                <a:graphicFrameLocks noGrp="1" noDrilldown="1" noChangeAspect="1" noMove="1" noResize="1"/>
              </p:cNvGraphicFramePr>
              <p:nvPr>
                <p:extLst>
                  <p:ext uri="{D42A27DB-BD31-4B8C-83A1-F6EECF244321}">
                    <p14:modId val="977422991"/>
                  </p:ext>
                </p:extLst>
              </p:nvPr>
            </p:nvGraphicFramePr>
            <p:xfrm>
              <a:off x="2603508" y="2963578"/>
              <a:ext cx="1221560" cy="1221560"/>
            </p:xfrm>
            <a:graphic>
              <a:graphicData uri="http://schemas.microsoft.com/office/drawing/2017/model3d">
                <am3d:model3d xmlns:r="http://schemas.openxmlformats.org/officeDocument/2006/relationships" xmlns:am3d="http://schemas.microsoft.com/office/drawing/2017/model3d" r:embed="rId8">
                  <am3d:spPr>
                    <a:xfrm xmlns:a="http://schemas.openxmlformats.org/drawingml/2006/main">
                      <a:off x="0" y="0"/>
                      <a:ext cx="1221560" cy="1221560"/>
                    </a:xfrm>
                    <a:prstGeom xmlns:a="http://schemas.openxmlformats.org/drawingml/2006/main"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157621"/>
                  <am3d:ambientLight>
                    <am3d:clr>
                      <a:scrgbClr xmlns:a="http://schemas.openxmlformats.org/drawingml/2006/main" r="50000" g="50000" b="50000"/>
                    </am3d:clr>
                    <am3d:illuminance n="500000" d="1000000"/>
                  </am3d:ambientLight>
                  <am3d:ptLight rad="0">
                    <am3d:clr>
                      <a:scrgbClr xmlns:a="http://schemas.openxmlformats.org/drawingml/2006/main"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xmlns:a="http://schemas.openxmlformats.org/drawingml/2006/main"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xmlns:a="http://schemas.openxmlformats.org/drawingml/2006/main"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Sphere">
                <a:extLst>
                  <a:ext uri="{FF2B5EF4-FFF2-40B4-BE49-F238E27FC236}">
                    <a16:creationId xmlns:a16="http://schemas.microsoft.com/office/drawing/2014/main" id="{FFF4F1FB-AC0C-4EA9-9FCA-0A7E3F39CA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3508" y="2963578"/>
                <a:ext cx="1221560" cy="1221560"/>
              </a:xfrm>
              <a:prstGeom prst="rect">
                <a:avLst/>
              </a:prstGeom>
            </p:spPr>
          </p:pic>
        </mc:Fallback>
      </mc:AlternateContent>
      <mc:AlternateContent xmlns:am3d="http://schemas.microsoft.com/office/drawing/2017/model3d">
        <mc:Choice Requires="am3d">
          <p:graphicFrame>
            <p:nvGraphicFramePr>
              <p:cNvPr id="9" name="3D model 8" descr="Red Sphere">
                <a:extLst>
                  <a:ext uri="{FF2B5EF4-FFF2-40B4-BE49-F238E27FC236}">
                    <a16:creationId xmlns:a16="http://schemas.microsoft.com/office/drawing/2014/main" id="{D8972B20-34C5-433A-9846-9572CA30ACD2}"/>
                  </a:ext>
                </a:extLst>
              </p:cNvPr>
              <p:cNvGraphicFramePr>
                <a:graphicFrameLocks noGrp="1" noDrilldown="1" noChangeAspect="1" noMove="1" noResize="1"/>
              </p:cNvGraphicFramePr>
              <p:nvPr>
                <p:extLst>
                  <p:ext uri="{D42A27DB-BD31-4B8C-83A1-F6EECF244321}">
                    <p14:modId val="2550526264"/>
                  </p:ext>
                </p:extLst>
              </p:nvPr>
            </p:nvGraphicFramePr>
            <p:xfrm>
              <a:off x="7601148" y="2932298"/>
              <a:ext cx="1235795" cy="1252839"/>
            </p:xfrm>
            <a:graphic>
              <a:graphicData uri="http://schemas.microsoft.com/office/drawing/2017/model3d">
                <am3d:model3d xmlns:r="http://schemas.openxmlformats.org/officeDocument/2006/relationships" xmlns:am3d="http://schemas.microsoft.com/office/drawing/2017/model3d" r:embed="rId9">
                  <am3d:spPr>
                    <a:xfrm xmlns:a="http://schemas.openxmlformats.org/drawingml/2006/main">
                      <a:off x="0" y="0"/>
                      <a:ext cx="1235795" cy="1252839"/>
                    </a:xfrm>
                    <a:prstGeom xmlns:a="http://schemas.openxmlformats.org/drawingml/2006/main"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-6893765" ay="851922" az="-912856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156247"/>
                  <am3d:ambientLight>
                    <am3d:clr>
                      <a:scrgbClr xmlns:a="http://schemas.openxmlformats.org/drawingml/2006/main" r="50000" g="50000" b="50000"/>
                    </am3d:clr>
                    <am3d:illuminance n="500000" d="1000000"/>
                  </am3d:ambientLight>
                  <am3d:ptLight rad="0">
                    <am3d:clr>
                      <a:scrgbClr xmlns:a="http://schemas.openxmlformats.org/drawingml/2006/main"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xmlns:a="http://schemas.openxmlformats.org/drawingml/2006/main"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xmlns:a="http://schemas.openxmlformats.org/drawingml/2006/main"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 descr="Red Sphere">
                <a:extLst>
                  <a:ext uri="{FF2B5EF4-FFF2-40B4-BE49-F238E27FC236}">
                    <a16:creationId xmlns:a16="http://schemas.microsoft.com/office/drawing/2014/main" id="{D8972B20-34C5-433A-9846-9572CA30AC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01148" y="2932298"/>
                <a:ext cx="1235795" cy="1252839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Vývojový diagram: spojnica 9">
            <a:extLst>
              <a:ext uri="{FF2B5EF4-FFF2-40B4-BE49-F238E27FC236}">
                <a16:creationId xmlns:a16="http://schemas.microsoft.com/office/drawing/2014/main" id="{0DD11DE5-62CF-4A82-BB78-9AD4CBDB20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20198" y="2730295"/>
            <a:ext cx="1723292" cy="16881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err="1">
                <a:solidFill>
                  <a:schemeClr val="tx1"/>
                </a:solidFill>
              </a:rPr>
              <a:t>What comes next ?</a:t>
            </a:r>
          </a:p>
        </p:txBody>
      </p:sp>
      <mc:AlternateContent xmlns:am3d="http://schemas.microsoft.com/office/drawing/2017/model3d">
        <mc:Choice Requires="am3d">
          <p:graphicFrame>
            <p:nvGraphicFramePr>
              <p:cNvPr id="11" name="3D model 10" descr="Sphere">
                <a:extLst>
                  <a:ext uri="{FF2B5EF4-FFF2-40B4-BE49-F238E27FC236}">
                    <a16:creationId xmlns:a16="http://schemas.microsoft.com/office/drawing/2014/main" id="{D8AF1458-6D0F-47EA-9ECA-E544ED90FBB3}"/>
                  </a:ext>
                </a:extLst>
              </p:cNvPr>
              <p:cNvGraphicFramePr>
                <a:graphicFrameLocks noGrp="1" noDrilldown="1" noChangeAspect="1" noMove="1" noResize="1"/>
              </p:cNvGraphicFramePr>
              <p:nvPr>
                <p:extLst>
                  <p:ext uri="{D42A27DB-BD31-4B8C-83A1-F6EECF244321}">
                    <p14:modId val="2557408062"/>
                  </p:ext>
                </p:extLst>
              </p:nvPr>
            </p:nvGraphicFramePr>
            <p:xfrm>
              <a:off x="9471065" y="2963578"/>
              <a:ext cx="1221559" cy="1221559"/>
            </p:xfrm>
            <a:graphic>
              <a:graphicData uri="http://schemas.microsoft.com/office/drawing/2017/model3d">
                <am3d:model3d xmlns:r="http://schemas.openxmlformats.org/officeDocument/2006/relationships" xmlns:am3d="http://schemas.microsoft.com/office/drawing/2017/model3d" r:embed="rId10">
                  <am3d:spPr>
                    <a:xfrm xmlns:a="http://schemas.openxmlformats.org/drawingml/2006/main">
                      <a:off x="0" y="0"/>
                      <a:ext cx="1221559" cy="1221559"/>
                    </a:xfrm>
                    <a:prstGeom xmlns:a="http://schemas.openxmlformats.org/drawingml/2006/main"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157620"/>
                  <am3d:ambientLight>
                    <am3d:clr>
                      <a:scrgbClr xmlns:a="http://schemas.openxmlformats.org/drawingml/2006/main" r="50000" g="50000" b="50000"/>
                    </am3d:clr>
                    <am3d:illuminance n="500000" d="1000000"/>
                  </am3d:ambientLight>
                  <am3d:ptLight rad="0">
                    <am3d:clr>
                      <a:scrgbClr xmlns:a="http://schemas.openxmlformats.org/drawingml/2006/main"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xmlns:a="http://schemas.openxmlformats.org/drawingml/2006/main"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xmlns:a="http://schemas.openxmlformats.org/drawingml/2006/main"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Sphere">
                <a:extLst>
                  <a:ext uri="{FF2B5EF4-FFF2-40B4-BE49-F238E27FC236}">
                    <a16:creationId xmlns:a16="http://schemas.microsoft.com/office/drawing/2014/main" id="{D8AF1458-6D0F-47EA-9ECA-E544ED90FB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71065" y="2963578"/>
                <a:ext cx="1221559" cy="122155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bdĺžnik 1">
            <a:extLst>
              <a:ext uri="{FF2B5EF4-FFF2-40B4-BE49-F238E27FC236}">
                <a16:creationId xmlns:a16="http://schemas.microsoft.com/office/drawing/2014/main" id="{FD569392-178B-D48A-2EE5-6621F835CB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29766" y="550706"/>
            <a:ext cx="550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comes next?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78DF53F-BB2D-90C6-A7FF-381971ACEB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9962" y="4418418"/>
            <a:ext cx="1221560" cy="382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A red ball</a:t>
            </a:r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9425AFC-E45D-0A1F-9B48-FEE4AF2B32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51491" y="4418418"/>
            <a:ext cx="122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A blue ball</a:t>
            </a:r>
            <a:endParaRPr lang="sk-SK"/>
          </a:p>
        </p:txBody>
      </p:sp>
      <p:sp>
        <p:nvSpPr>
          <p:cNvPr id="12" name="Tlačidlo akcie: prejsť dopredu alebo na nasledujúce 11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377E2099-1DAD-7A54-8D6A-25EFDDA876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15" name="Zástupný objekt pre pätu 14">
            <a:extLst>
              <a:ext uri="{FF2B5EF4-FFF2-40B4-BE49-F238E27FC236}">
                <a16:creationId xmlns:a16="http://schemas.microsoft.com/office/drawing/2014/main" id="{6F4FF603-E329-E658-E062-3F019A1B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2334328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1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2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502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2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8502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  <p:cond evt="onBegin" delay="0">
                          <p:tn val="97"/>
                        </p:cond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71A74A45-AECA-4631-8CA7-6871F47F7E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8205" r="63133" b="80755"/>
          <a:stretch>
            <a:fillRect/>
          </a:stretch>
        </p:blipFill>
        <p:spPr>
          <a:xfrm flipH="1">
            <a:off x="316523" y="2608353"/>
            <a:ext cx="2189286" cy="1225093"/>
          </a:xfrm>
          <a:prstGeom prst="rect">
            <a:avLst/>
          </a:prstGeom>
        </p:spPr>
      </p:pic>
      <p:pic>
        <p:nvPicPr>
          <p:cNvPr id="1026" name="Picture 2" descr="36,111 Green Car Stock Photos, Pictures &amp;amp; Royalty-Free Images - iStock">
            <a:extLst>
              <a:ext uri="{FF2B5EF4-FFF2-40B4-BE49-F238E27FC236}">
                <a16:creationId xmlns:a16="http://schemas.microsoft.com/office/drawing/2014/main" id="{32E82CAF-696E-44F4-8D80-A5226E68D7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2" t="31902" r="12946" b="24660"/>
          <a:stretch>
            <a:fillRect/>
          </a:stretch>
        </p:blipFill>
        <p:spPr bwMode="auto">
          <a:xfrm flipH="1">
            <a:off x="2646484" y="2973808"/>
            <a:ext cx="1925515" cy="7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22E682BF-6E72-4B71-953E-9634A988F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8205" r="63133" b="80755"/>
          <a:stretch>
            <a:fillRect/>
          </a:stretch>
        </p:blipFill>
        <p:spPr>
          <a:xfrm flipH="1">
            <a:off x="4712674" y="2608353"/>
            <a:ext cx="2189286" cy="1225093"/>
          </a:xfrm>
          <a:prstGeom prst="rect">
            <a:avLst/>
          </a:prstGeom>
        </p:spPr>
      </p:pic>
      <p:pic>
        <p:nvPicPr>
          <p:cNvPr id="5" name="Picture 2" descr="36,111 Green Car Stock Photos, Pictures &amp;amp; Royalty-Free Images - iStock">
            <a:extLst>
              <a:ext uri="{FF2B5EF4-FFF2-40B4-BE49-F238E27FC236}">
                <a16:creationId xmlns:a16="http://schemas.microsoft.com/office/drawing/2014/main" id="{C75E33B3-D080-46C2-9AC2-E3D6C3FAE5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2" t="31902" r="12946" b="24660"/>
          <a:stretch>
            <a:fillRect/>
          </a:stretch>
        </p:blipFill>
        <p:spPr bwMode="auto">
          <a:xfrm flipH="1">
            <a:off x="7042635" y="2973808"/>
            <a:ext cx="1925515" cy="7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ývojový diagram: spojnica 8">
            <a:extLst>
              <a:ext uri="{FF2B5EF4-FFF2-40B4-BE49-F238E27FC236}">
                <a16:creationId xmlns:a16="http://schemas.microsoft.com/office/drawing/2014/main" id="{F66462BB-38C7-4CF4-6B87-B21BC20D7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08825" y="1984248"/>
            <a:ext cx="2766652" cy="263347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err="1">
                <a:solidFill>
                  <a:schemeClr val="tx1"/>
                </a:solidFill>
              </a:rPr>
              <a:t>What comes next ?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5237E82-ED9C-481A-BEFB-6E0C9B9274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8205" r="63133" b="80755"/>
          <a:stretch>
            <a:fillRect/>
          </a:stretch>
        </p:blipFill>
        <p:spPr>
          <a:xfrm flipH="1">
            <a:off x="9397508" y="2543278"/>
            <a:ext cx="2189286" cy="1225093"/>
          </a:xfrm>
          <a:prstGeom prst="rect">
            <a:avLst/>
          </a:prstGeom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2E7BBC19-E2EA-6066-71AE-35314D4CD5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29766" y="550706"/>
            <a:ext cx="550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comes next?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7AB09FE-FC90-3CF3-1001-9A8BEC47C6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3295" y="3833446"/>
            <a:ext cx="133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A yellow car</a:t>
            </a:r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A978385F-C3E9-A7B5-6EE6-127686E0E7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50001" y="3853299"/>
            <a:ext cx="133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A green car</a:t>
            </a:r>
            <a:endParaRPr lang="sk-SK"/>
          </a:p>
        </p:txBody>
      </p:sp>
      <p:sp>
        <p:nvSpPr>
          <p:cNvPr id="13" name="Tlačidlo akcie: prejsť dopredu alebo na nasledujúce 12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1218715D-9D82-80B4-00DC-8A7550ED38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85D9AB5-BF6F-3CBA-10DE-AF32DBE5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1031922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2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752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2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FBD5813-2603-43E0-BF76-1FF86D1F2C9F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val="223104038"/>
              </p:ext>
            </p:extLst>
          </p:nvPr>
        </p:nvGraphicFramePr>
        <p:xfrm>
          <a:off x="2027238" y="-496940"/>
          <a:ext cx="8096250" cy="53816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CorelDRAW Home &amp; Students" r:id="rId2" imgW="8096480" imgH="5381904" progId="CorelDRAWHome.Graphic.18">
                  <p:embed/>
                </p:oleObj>
              </mc:Choice>
              <mc:Fallback>
                <p:oleObj name="CorelDRAW Home &amp; Students" r:id="rId2" imgW="8096480" imgH="5381904" progId="CorelDRAWHome.Graphic.1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7238" y="-496940"/>
                        <a:ext cx="8096250" cy="538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ĺžnik 5">
            <a:extLst>
              <a:ext uri="{FF2B5EF4-FFF2-40B4-BE49-F238E27FC236}">
                <a16:creationId xmlns:a16="http://schemas.microsoft.com/office/drawing/2014/main" id="{83EDD275-EE40-44A2-A0C2-5760FB24C8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85851" y="1744790"/>
            <a:ext cx="2211977" cy="226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D62445DA-EC55-4C63-BA00-ABC99DCDD2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72446" y="1744789"/>
            <a:ext cx="2211977" cy="226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6A95F0B9-0C94-4C78-A53A-453EBCE741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05726" y="1744789"/>
            <a:ext cx="2211977" cy="226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97C50A71-EFBF-4CA2-9F37-C9950B0DA1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03863" y="2193872"/>
            <a:ext cx="1354183" cy="11451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ABDCC71F-C774-4B52-B4BA-B3135E124F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98635" y="2193871"/>
            <a:ext cx="1354183" cy="11451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901B851E-0E9C-43D0-A852-228D93001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68107" y="2193870"/>
            <a:ext cx="1354183" cy="114517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C6CBB599-3D50-019A-6125-1BCA2401D7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03862" y="807266"/>
            <a:ext cx="7188111" cy="54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CE311A46-DCDF-CC31-F03C-061F83A8FA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10765" y="4257247"/>
            <a:ext cx="1647282" cy="501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ADB8CD88-F13D-2854-88B5-37043B7AEE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5536" y="4328168"/>
            <a:ext cx="1647282" cy="501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51E12DA-94DE-E0A0-898B-9ED0EFAE0F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88073" y="4301204"/>
            <a:ext cx="1803900" cy="501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8AE9FD28-B1B2-ED99-B23C-128C7DEEAE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10764" y="4328168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err="1"/>
              <a:t>It is red.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310A0EC7-C419-23EF-4AB4-D50DBCAF23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4576" y="954058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/>
              <a:t>RED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2F115456-DC2D-E1CF-6EA7-E0AD73B7C2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97358" y="954058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/>
              <a:t>BLUE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78D168E6-B84A-DFBC-CE33-89EF379C7B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78617" y="4328168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err="1"/>
              <a:t>It is blue.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E7DEC112-BE88-75FC-6428-B62CCA9021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29823" y="968480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/>
              <a:t>YELLOW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84B7E92D-53A3-7E6A-EFEE-8DFB0D6A30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08948" y="4323404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err="1"/>
              <a:t>It is yellow.</a:t>
            </a:r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C22405A6-F250-7BBA-2DC6-4A393F3C89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32042" y="4980612"/>
            <a:ext cx="1326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</a:t>
            </a:r>
          </a:p>
        </p:txBody>
      </p:sp>
      <p:sp>
        <p:nvSpPr>
          <p:cNvPr id="27" name="Obdĺžnik 26">
            <a:extLst>
              <a:ext uri="{FF2B5EF4-FFF2-40B4-BE49-F238E27FC236}">
                <a16:creationId xmlns:a16="http://schemas.microsoft.com/office/drawing/2014/main" id="{E9C6FBC9-C909-D1BD-0127-5097AA0FE6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85746" y="4980612"/>
            <a:ext cx="1620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BLUE</a:t>
            </a:r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C6EFDF2D-83B7-AB8B-1379-DC2E9CF720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01595" y="5006041"/>
            <a:ext cx="277685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0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</a:t>
            </a:r>
          </a:p>
        </p:txBody>
      </p:sp>
      <p:sp>
        <p:nvSpPr>
          <p:cNvPr id="14" name="Tlačidlo akcie: prejsť dopredu alebo na nasledujúce 13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275048A5-E753-AA3A-27AC-7E7A7CC447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1003F20F-A18D-93A1-5678-6C92D442DA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4362" y="-496940"/>
            <a:ext cx="5802923" cy="4212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BC3D8C7-2F6A-B97E-B3C7-05B7CF0451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custDataLst>
      <p:tags r:id="rId5"/>
    </p:custDataLst>
    <p:extLst>
      <p:ext uri="{BB962C8B-B14F-4D97-AF65-F5344CB8AC3E}">
        <p14:creationId val="1171945536"/>
      </p:ext>
    </p:extLst>
  </p:cSld>
  <p:clrMapOvr>
    <a:masterClrMapping/>
  </p:clrMapOvr>
  <mc:AlternateContent>
    <mc:Choice xmlns:p14="http://schemas.microsoft.com/office/powerpoint/2010/main" Requires="p14">
      <p:transition spd="slow" advTm="33870" p14:dur="2000"/>
    </mc:Choice>
    <mc:Fallback>
      <p:transition spd="slow" advTm="33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22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87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Single orange flower isolated over white Poster • Pixers® - We live to  change">
            <a:extLst>
              <a:ext uri="{FF2B5EF4-FFF2-40B4-BE49-F238E27FC236}">
                <a16:creationId xmlns:a16="http://schemas.microsoft.com/office/drawing/2014/main" id="{3D060643-7CEC-4486-AD94-412970D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0"/>
          <a:stretch>
            <a:fillRect/>
          </a:stretch>
        </p:blipFill>
        <p:spPr bwMode="auto">
          <a:xfrm>
            <a:off x="6096000" y="2386755"/>
            <a:ext cx="1598735" cy="14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fresh purple flower Poster • Pixers® - We live to change">
            <a:extLst>
              <a:ext uri="{FF2B5EF4-FFF2-40B4-BE49-F238E27FC236}">
                <a16:creationId xmlns:a16="http://schemas.microsoft.com/office/drawing/2014/main" id="{EB33A425-465A-4FBE-B600-B99C512351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9"/>
          <a:stretch>
            <a:fillRect/>
          </a:stretch>
        </p:blipFill>
        <p:spPr bwMode="auto">
          <a:xfrm>
            <a:off x="142142" y="2209326"/>
            <a:ext cx="1829623" cy="16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ngle orange flower isolated over white Poster • Pixers® - We live to  change">
            <a:extLst>
              <a:ext uri="{FF2B5EF4-FFF2-40B4-BE49-F238E27FC236}">
                <a16:creationId xmlns:a16="http://schemas.microsoft.com/office/drawing/2014/main" id="{868B5857-B953-4E8F-AEA1-FF10013E97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0"/>
          <a:stretch>
            <a:fillRect/>
          </a:stretch>
        </p:blipFill>
        <p:spPr bwMode="auto">
          <a:xfrm>
            <a:off x="2167073" y="2309209"/>
            <a:ext cx="1598735" cy="14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fresh purple flower Poster • Pixers® - We live to change">
            <a:extLst>
              <a:ext uri="{FF2B5EF4-FFF2-40B4-BE49-F238E27FC236}">
                <a16:creationId xmlns:a16="http://schemas.microsoft.com/office/drawing/2014/main" id="{FEB653F9-FA33-4CCF-B2FF-D3C052E7AD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9"/>
          <a:stretch>
            <a:fillRect/>
          </a:stretch>
        </p:blipFill>
        <p:spPr bwMode="auto">
          <a:xfrm>
            <a:off x="4066211" y="2309209"/>
            <a:ext cx="1829623" cy="16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 fresh purple flower Poster • Pixers® - We live to change">
            <a:extLst>
              <a:ext uri="{FF2B5EF4-FFF2-40B4-BE49-F238E27FC236}">
                <a16:creationId xmlns:a16="http://schemas.microsoft.com/office/drawing/2014/main" id="{7F44C259-A685-4DCB-B231-9131AF2ED1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9"/>
          <a:stretch>
            <a:fillRect/>
          </a:stretch>
        </p:blipFill>
        <p:spPr bwMode="auto">
          <a:xfrm>
            <a:off x="7894901" y="2309209"/>
            <a:ext cx="1829623" cy="16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ývojový diagram: spojnica 8">
            <a:extLst>
              <a:ext uri="{FF2B5EF4-FFF2-40B4-BE49-F238E27FC236}">
                <a16:creationId xmlns:a16="http://schemas.microsoft.com/office/drawing/2014/main" id="{0B1A2ED4-F54A-4D6F-AC92-490E7A412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53300" y="2033618"/>
            <a:ext cx="2126817" cy="216017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err="1">
                <a:solidFill>
                  <a:schemeClr val="tx1"/>
                </a:solidFill>
              </a:rPr>
              <a:t>What comes </a:t>
            </a:r>
          </a:p>
          <a:p>
            <a:pPr algn="ctr"/>
            <a:r>
              <a:rPr lang="sk-SK" sz="2000" err="1">
                <a:solidFill>
                  <a:schemeClr val="tx1"/>
                </a:solidFill>
              </a:rPr>
              <a:t>next ?</a:t>
            </a:r>
          </a:p>
        </p:txBody>
      </p:sp>
      <p:pic>
        <p:nvPicPr>
          <p:cNvPr id="6" name="Picture 2" descr="Single orange flower isolated over white Poster • Pixers® - We live to  change">
            <a:extLst>
              <a:ext uri="{FF2B5EF4-FFF2-40B4-BE49-F238E27FC236}">
                <a16:creationId xmlns:a16="http://schemas.microsoft.com/office/drawing/2014/main" id="{96712A87-C7DC-48D8-88AC-B6130A521E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" r="4348" b="9060"/>
          <a:stretch>
            <a:fillRect/>
          </a:stretch>
        </p:blipFill>
        <p:spPr bwMode="auto">
          <a:xfrm>
            <a:off x="10052099" y="2509764"/>
            <a:ext cx="1529220" cy="137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4A55D8F6-8734-83DD-5F8B-4475A0C542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29766" y="550706"/>
            <a:ext cx="550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comes next?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4BB4F9FA-03CE-56D8-1474-103760FCB8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3765" y="4123765"/>
            <a:ext cx="16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A purple flower</a:t>
            </a:r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FD554E3-5E6B-6D72-8E26-AC27E73572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67073" y="4105836"/>
            <a:ext cx="178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err="1"/>
              <a:t>An orange flower</a:t>
            </a:r>
            <a:endParaRPr lang="sk-SK"/>
          </a:p>
        </p:txBody>
      </p:sp>
      <p:sp>
        <p:nvSpPr>
          <p:cNvPr id="13" name="Tlačidlo akcie: prejsť dopredu alebo na nasledujúce 12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F0846E24-50BA-004E-2C06-1BD6368E2B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E960300-3318-8871-109A-E0BA07B0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1708471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751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75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252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252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52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252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25E0F4A7-835F-23AA-E189-91CE9389B7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996" y="2185416"/>
            <a:ext cx="2478024" cy="372160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4C4082E7-A45F-B60B-D386-652A2EF2C5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4704" y="2130552"/>
            <a:ext cx="2478024" cy="37764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4F25DF06-AB32-6792-23B0-C3C76B73B8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08592" y="2130552"/>
            <a:ext cx="2478024" cy="377647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3AD3390-2242-D5F2-9593-4F2672518D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67128" y="164592"/>
            <a:ext cx="8110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err="1"/>
              <a:t>Let´s play a game. </a:t>
            </a:r>
          </a:p>
          <a:p>
            <a:pPr algn="ctr"/>
            <a:r>
              <a:rPr lang="sk-SK" sz="4400"/>
              <a:t>„What colour is missing?“</a:t>
            </a:r>
          </a:p>
        </p:txBody>
      </p:sp>
      <p:sp>
        <p:nvSpPr>
          <p:cNvPr id="16" name="Tlačidlo akcie: prejsť dopredu alebo na nasledujúce 15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55961777-D452-2968-90E0-666EB2E261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19" name="Obdĺžnik: zaoblené rohy 18">
            <a:extLst>
              <a:ext uri="{FF2B5EF4-FFF2-40B4-BE49-F238E27FC236}">
                <a16:creationId xmlns:a16="http://schemas.microsoft.com/office/drawing/2014/main" id="{C5C3577E-655D-61B1-6E65-3485BC9CCB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71850" y="2157984"/>
            <a:ext cx="2478024" cy="372160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: zaoblené rohy 20">
            <a:extLst>
              <a:ext uri="{FF2B5EF4-FFF2-40B4-BE49-F238E27FC236}">
                <a16:creationId xmlns:a16="http://schemas.microsoft.com/office/drawing/2014/main" id="{9D93705B-4BC3-80AE-4797-1DA0BDDE2B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62884" y="2130552"/>
            <a:ext cx="2695956" cy="38039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err="1">
                <a:solidFill>
                  <a:schemeClr val="tx1"/>
                </a:solidFill>
              </a:rPr>
              <a:t>What colour is missing?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41734AF-3D1C-3A40-E14D-AF1BC333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1685654018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4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014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6024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19" grpId="0" animBg="1"/>
      <p:bldP spid="21" grpId="0" animBg="1"/>
      <p:bldP spid="2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25E0F4A7-835F-23AA-E189-91CE9389B7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996" y="2185416"/>
            <a:ext cx="2478024" cy="372160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4C4082E7-A45F-B60B-D386-652A2EF2C5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4704" y="2130552"/>
            <a:ext cx="2478024" cy="37764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4F25DF06-AB32-6792-23B0-C3C76B73B8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08592" y="2130552"/>
            <a:ext cx="2478024" cy="37764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3AD3390-2242-D5F2-9593-4F2672518D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67128" y="164592"/>
            <a:ext cx="8110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err="1"/>
              <a:t>Let´s play a game. </a:t>
            </a:r>
          </a:p>
          <a:p>
            <a:pPr algn="ctr"/>
            <a:r>
              <a:rPr lang="sk-SK" sz="4400"/>
              <a:t>„What colour is missing?“</a:t>
            </a:r>
          </a:p>
        </p:txBody>
      </p:sp>
      <p:sp>
        <p:nvSpPr>
          <p:cNvPr id="16" name="Tlačidlo akcie: prejsť dopredu alebo na nasledujúce 15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55961777-D452-2968-90E0-666EB2E261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19" name="Obdĺžnik: zaoblené rohy 18">
            <a:extLst>
              <a:ext uri="{FF2B5EF4-FFF2-40B4-BE49-F238E27FC236}">
                <a16:creationId xmlns:a16="http://schemas.microsoft.com/office/drawing/2014/main" id="{C5C3577E-655D-61B1-6E65-3485BC9CCB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71850" y="2157984"/>
            <a:ext cx="2478024" cy="372160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: zaoblené rohy 20">
            <a:extLst>
              <a:ext uri="{FF2B5EF4-FFF2-40B4-BE49-F238E27FC236}">
                <a16:creationId xmlns:a16="http://schemas.microsoft.com/office/drawing/2014/main" id="{9D93705B-4BC3-80AE-4797-1DA0BDDE2B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6188" y="2157984"/>
            <a:ext cx="2695956" cy="38680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err="1">
                <a:solidFill>
                  <a:schemeClr val="tx1"/>
                </a:solidFill>
              </a:rPr>
              <a:t>What colour is missing?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D0CFB5F-932F-8B2E-7212-9911726B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1680550565"/>
      </p:ext>
    </p:extLst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4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014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6024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19" grpId="0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Obdĺžnik: zaoblené rohy 15">
            <a:extLst>
              <a:ext uri="{FF2B5EF4-FFF2-40B4-BE49-F238E27FC236}">
                <a16:creationId xmlns:a16="http://schemas.microsoft.com/office/drawing/2014/main" id="{94819DEA-8E8C-4694-A65B-079DCFEE30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67128" y="3738373"/>
            <a:ext cx="1728216" cy="149199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F69DB1A4-7382-FE3C-D80E-E56BD88BFF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67128" y="3738373"/>
            <a:ext cx="1728216" cy="149199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: zaoblené rohy 18">
            <a:extLst>
              <a:ext uri="{FF2B5EF4-FFF2-40B4-BE49-F238E27FC236}">
                <a16:creationId xmlns:a16="http://schemas.microsoft.com/office/drawing/2014/main" id="{8B830306-8AE1-7542-2076-5D5A4D783F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58056" y="3738373"/>
            <a:ext cx="1728216" cy="149199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: zaoblené rohy 19">
            <a:extLst>
              <a:ext uri="{FF2B5EF4-FFF2-40B4-BE49-F238E27FC236}">
                <a16:creationId xmlns:a16="http://schemas.microsoft.com/office/drawing/2014/main" id="{EB9BB822-AC26-7FF1-F856-60FA44DD93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58056" y="3738373"/>
            <a:ext cx="1728216" cy="149199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: zaoblené rohy 20">
            <a:extLst>
              <a:ext uri="{FF2B5EF4-FFF2-40B4-BE49-F238E27FC236}">
                <a16:creationId xmlns:a16="http://schemas.microsoft.com/office/drawing/2014/main" id="{FFB7C4C1-A0B5-C05F-74DA-A402786F68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48984" y="3738373"/>
            <a:ext cx="1728216" cy="149199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: zaoblené rohy 21">
            <a:extLst>
              <a:ext uri="{FF2B5EF4-FFF2-40B4-BE49-F238E27FC236}">
                <a16:creationId xmlns:a16="http://schemas.microsoft.com/office/drawing/2014/main" id="{327A5767-AE42-04C0-DADC-E9A1E01302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48984" y="3738373"/>
            <a:ext cx="1728216" cy="149199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: zaoblené rohy 22">
            <a:extLst>
              <a:ext uri="{FF2B5EF4-FFF2-40B4-BE49-F238E27FC236}">
                <a16:creationId xmlns:a16="http://schemas.microsoft.com/office/drawing/2014/main" id="{2AFB4430-09A6-9BC8-4776-1F264C073E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39912" y="3738373"/>
            <a:ext cx="1728216" cy="14919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bdĺžnik: zaoblené rohy 23">
            <a:extLst>
              <a:ext uri="{FF2B5EF4-FFF2-40B4-BE49-F238E27FC236}">
                <a16:creationId xmlns:a16="http://schemas.microsoft.com/office/drawing/2014/main" id="{C2E1165A-D24C-E0B5-D881-077E16ED6F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39912" y="3738373"/>
            <a:ext cx="1728216" cy="149199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Obdĺžnik: zaoblené rohy 36">
            <a:extLst>
              <a:ext uri="{FF2B5EF4-FFF2-40B4-BE49-F238E27FC236}">
                <a16:creationId xmlns:a16="http://schemas.microsoft.com/office/drawing/2014/main" id="{B70A67CC-E03E-7610-9C2F-7B2C8A244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67128" y="1739692"/>
            <a:ext cx="1728216" cy="149199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Obdĺžnik: zaoblené rohy 37">
            <a:extLst>
              <a:ext uri="{FF2B5EF4-FFF2-40B4-BE49-F238E27FC236}">
                <a16:creationId xmlns:a16="http://schemas.microsoft.com/office/drawing/2014/main" id="{6C231664-BE5A-061D-9321-4B7293CA07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67128" y="1739692"/>
            <a:ext cx="1728216" cy="149199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bdĺžnik: zaoblené rohy 38">
            <a:extLst>
              <a:ext uri="{FF2B5EF4-FFF2-40B4-BE49-F238E27FC236}">
                <a16:creationId xmlns:a16="http://schemas.microsoft.com/office/drawing/2014/main" id="{5E32D029-95D7-CEE4-3F06-558DC72D51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58056" y="1739692"/>
            <a:ext cx="1728216" cy="14919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Obdĺžnik: zaoblené rohy 39">
            <a:extLst>
              <a:ext uri="{FF2B5EF4-FFF2-40B4-BE49-F238E27FC236}">
                <a16:creationId xmlns:a16="http://schemas.microsoft.com/office/drawing/2014/main" id="{8B20DDC4-0323-B55D-AE8E-8F958DADC9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58056" y="1739692"/>
            <a:ext cx="1728216" cy="149199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bdĺžnik: zaoblené rohy 40">
            <a:extLst>
              <a:ext uri="{FF2B5EF4-FFF2-40B4-BE49-F238E27FC236}">
                <a16:creationId xmlns:a16="http://schemas.microsoft.com/office/drawing/2014/main" id="{45392659-21C6-B9DA-7748-926478A454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48984" y="1739692"/>
            <a:ext cx="1728216" cy="149199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Obdĺžnik: zaoblené rohy 41">
            <a:extLst>
              <a:ext uri="{FF2B5EF4-FFF2-40B4-BE49-F238E27FC236}">
                <a16:creationId xmlns:a16="http://schemas.microsoft.com/office/drawing/2014/main" id="{AC7D1D28-6EAD-DA98-40F3-B9ABC53127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48984" y="1739691"/>
            <a:ext cx="1728216" cy="149199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Obdĺžnik: zaoblené rohy 42">
            <a:extLst>
              <a:ext uri="{FF2B5EF4-FFF2-40B4-BE49-F238E27FC236}">
                <a16:creationId xmlns:a16="http://schemas.microsoft.com/office/drawing/2014/main" id="{BB01CF7B-77EA-FC36-7D11-240914BF2A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39912" y="1739692"/>
            <a:ext cx="1728216" cy="149199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" name="Obdĺžnik: zaoblené rohy 43">
            <a:extLst>
              <a:ext uri="{FF2B5EF4-FFF2-40B4-BE49-F238E27FC236}">
                <a16:creationId xmlns:a16="http://schemas.microsoft.com/office/drawing/2014/main" id="{280CBAF0-3394-F40C-8775-F982ED4438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39912" y="1739691"/>
            <a:ext cx="1728216" cy="149199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D9D8E0CF-2BFE-ABB9-5258-DA5E06E9A9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757" y="463564"/>
            <a:ext cx="944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err="1"/>
              <a:t>Memory game - Let´s play </a:t>
            </a:r>
          </a:p>
        </p:txBody>
      </p:sp>
      <p:sp>
        <p:nvSpPr>
          <p:cNvPr id="46" name="Tlačidlo akcie: prejsť dopredu alebo na nasledujúce 45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1C2FA0E4-B9AA-FA0B-0578-1B71CD6F63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97DA701-E65D-8832-636E-0C040869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1199931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5" grpId="1" animBg="1"/>
      <p:bldP spid="20" grpId="1" animBg="1"/>
      <p:bldP spid="22" grpId="1" animBg="1"/>
      <p:bldP spid="24" grpId="1" animBg="1"/>
      <p:bldP spid="38" grpId="1" animBg="1"/>
      <p:bldP spid="40" grpId="1" animBg="1"/>
      <p:bldP spid="42" grpId="1" animBg="1"/>
      <p:bldP spid="44" grpId="1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23B9AEA7-C7DF-4B24-BB8B-9F2D91C4FC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8070" y="197346"/>
            <a:ext cx="909033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38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Good job</a:t>
            </a:r>
            <a:endParaRPr lang="sk-SK" sz="138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sk-SK" sz="138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BYE-BYE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4FCB575-E56D-1430-7F8F-FAB327A4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2630395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2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1FE237C9-B12F-5370-1F92-5C1D262D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159F970-3585-5169-D717-6DD6D02E7650}"/>
              </a:ext>
            </a:extLst>
          </p:cNvPr>
          <p:cNvSpPr txBox="1"/>
          <p:nvPr/>
        </p:nvSpPr>
        <p:spPr>
          <a:xfrm>
            <a:off x="5197186" y="1620982"/>
            <a:ext cx="1797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/>
              <a:t>RED</a:t>
            </a:r>
          </a:p>
        </p:txBody>
      </p:sp>
      <p:sp>
        <p:nvSpPr>
          <p:cNvPr id="4" name="Tlačidlo akcie: prejsť dopredu alebo na nasledujúce 3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E77D05B7-9619-0AAB-2098-5A8A6939A445}"/>
              </a:ext>
            </a:extLst>
          </p:cNvPr>
          <p:cNvSpPr/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</p:spTree>
    <p:extLst>
      <p:ext uri="{BB962C8B-B14F-4D97-AF65-F5344CB8AC3E}">
        <p14:creationId val="3257619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1FE237C9-B12F-5370-1F92-5C1D262D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159F970-3585-5169-D717-6DD6D02E7650}"/>
              </a:ext>
            </a:extLst>
          </p:cNvPr>
          <p:cNvSpPr txBox="1"/>
          <p:nvPr/>
        </p:nvSpPr>
        <p:spPr>
          <a:xfrm>
            <a:off x="5197186" y="1620982"/>
            <a:ext cx="2128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/>
              <a:t>BLUE</a:t>
            </a:r>
          </a:p>
        </p:txBody>
      </p:sp>
      <p:sp>
        <p:nvSpPr>
          <p:cNvPr id="4" name="Tlačidlo akcie: prejsť dopredu alebo na nasledujúce 3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997EB39F-4067-A2BF-0343-86BDF381A5FE}"/>
              </a:ext>
            </a:extLst>
          </p:cNvPr>
          <p:cNvSpPr/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</p:spTree>
    <p:extLst>
      <p:ext uri="{BB962C8B-B14F-4D97-AF65-F5344CB8AC3E}">
        <p14:creationId val="4088874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1FE237C9-B12F-5370-1F92-5C1D262D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159F970-3585-5169-D717-6DD6D02E7650}"/>
              </a:ext>
            </a:extLst>
          </p:cNvPr>
          <p:cNvSpPr txBox="1"/>
          <p:nvPr/>
        </p:nvSpPr>
        <p:spPr>
          <a:xfrm>
            <a:off x="4449906" y="1683327"/>
            <a:ext cx="3292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/>
              <a:t>YELLOW</a:t>
            </a:r>
          </a:p>
        </p:txBody>
      </p:sp>
      <p:sp>
        <p:nvSpPr>
          <p:cNvPr id="4" name="Tlačidlo akcie: prejsť dopredu alebo na nasledujúce 3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3F3F5AC5-93D6-853F-D91C-158469BA3574}"/>
              </a:ext>
            </a:extLst>
          </p:cNvPr>
          <p:cNvSpPr/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</p:spTree>
    <p:extLst>
      <p:ext uri="{BB962C8B-B14F-4D97-AF65-F5344CB8AC3E}">
        <p14:creationId val="198258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D819D8D-D8C2-4F5B-8197-7C1D510FA1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8461"/>
          <a:stretch>
            <a:fillRect/>
          </a:stretch>
        </p:blipFill>
        <p:spPr>
          <a:xfrm>
            <a:off x="4607759" y="369277"/>
            <a:ext cx="5960595" cy="6307597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236AA7E-5FCB-4BCC-80C7-A7B669D639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0292" y="615462"/>
            <a:ext cx="372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err="1"/>
              <a:t>What is </a:t>
            </a:r>
            <a:r>
              <a:rPr lang="sk-SK" sz="4000" err="1">
                <a:solidFill>
                  <a:srgbClr val="FF0000"/>
                </a:solidFill>
              </a:rPr>
              <a:t>red</a:t>
            </a:r>
            <a:r>
              <a:rPr lang="sk-SK" sz="4000"/>
              <a:t>?</a:t>
            </a:r>
          </a:p>
        </p:txBody>
      </p:sp>
      <p:contentPart p14:bwMode="auto" r:id="rId3">
        <p14:nvContentPartPr>
          <p14:cNvPr id="7" name="Písanie rukou 6">
            <a:extLst>
              <a:ext uri="{FF2B5EF4-FFF2-40B4-BE49-F238E27FC236}">
                <a16:creationId xmlns:a16="http://schemas.microsoft.com/office/drawing/2014/main" id="{7F26E582-D000-4B77-8A2A-E6DBEBD3E76E}"/>
              </a:ext>
            </a:extLst>
          </p14:cNvPr>
          <p14:cNvContentPartPr>
            <a14:cpLocks noGrp="1" noRot="1" noMove="1" noResize="1" noEditPoints="1" noAdjustHandles="1" noChangeArrowheads="1" noChangeShapeType="1"/>
          </p14:cNvContentPartPr>
          <p14:nvPr/>
        </p14:nvContentPartPr>
        <p14:xfrm>
          <a:off x="4441126" y="2402363"/>
          <a:ext cx="1954080" cy="2066040"/>
        </p14:xfrm>
      </p:contentPart>
      <p:contentPart p14:bwMode="auto" r:id="rId4">
        <p14:nvContentPartPr>
          <p14:cNvPr id="8" name="Písanie rukou 7">
            <a:extLst>
              <a:ext uri="{FF2B5EF4-FFF2-40B4-BE49-F238E27FC236}">
                <a16:creationId xmlns:a16="http://schemas.microsoft.com/office/drawing/2014/main" id="{60790715-CA24-49C1-ACDE-B97561740009}"/>
              </a:ext>
            </a:extLst>
          </p14:cNvPr>
          <p14:cNvContentPartPr>
            <a14:cpLocks noGrp="1" noRot="1" noMove="1" noResize="1" noEditPoints="1" noAdjustHandles="1" noChangeArrowheads="1" noChangeShapeType="1"/>
          </p14:cNvContentPartPr>
          <p14:nvPr/>
        </p14:nvContentPartPr>
        <p14:xfrm>
          <a:off x="5090206" y="2461763"/>
          <a:ext cx="360" cy="360"/>
        </p14:xfrm>
      </p:contentPart>
      <p:contentPart p14:bwMode="auto" r:id="rId5">
        <p14:nvContentPartPr>
          <p14:cNvPr id="9" name="Písanie rukou 8">
            <a:extLst>
              <a:ext uri="{FF2B5EF4-FFF2-40B4-BE49-F238E27FC236}">
                <a16:creationId xmlns:a16="http://schemas.microsoft.com/office/drawing/2014/main" id="{AB5A87D8-FCEC-4E3E-9C22-14A7CE753061}"/>
              </a:ext>
            </a:extLst>
          </p14:cNvPr>
          <p14:cNvContentPartPr>
            <a14:cpLocks noGrp="1" noRot="1" noMove="1" noResize="1" noEditPoints="1" noAdjustHandles="1" noChangeArrowheads="1" noChangeShapeType="1"/>
          </p14:cNvContentPartPr>
          <p14:nvPr/>
        </p14:nvContentPartPr>
        <p14:xfrm>
          <a:off x="7030053" y="615462"/>
          <a:ext cx="1954080" cy="2066040"/>
        </p14:xfrm>
      </p:contentPart>
      <p:sp>
        <p:nvSpPr>
          <p:cNvPr id="2" name="BlokTextu 1">
            <a:extLst>
              <a:ext uri="{FF2B5EF4-FFF2-40B4-BE49-F238E27FC236}">
                <a16:creationId xmlns:a16="http://schemas.microsoft.com/office/drawing/2014/main" id="{119CA1CB-1EB2-8A70-A58A-FFAAE1E7A5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97789" y="4120184"/>
            <a:ext cx="167540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k-SK" err="1"/>
              <a:t>The ball is red.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BFBF9D5-19C3-017E-65EB-CE40640658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96514" y="246130"/>
            <a:ext cx="198714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k-SK" err="1"/>
              <a:t>The balloon is red.</a:t>
            </a:r>
          </a:p>
        </p:txBody>
      </p:sp>
      <p:contentPart p14:bwMode="auto" r:id="rId6">
        <p14:nvContentPartPr>
          <p14:cNvPr id="12" name="Písanie rukou 11">
            <a:extLst>
              <a:ext uri="{FF2B5EF4-FFF2-40B4-BE49-F238E27FC236}">
                <a16:creationId xmlns:a16="http://schemas.microsoft.com/office/drawing/2014/main" id="{6CAB1672-3966-D145-9696-AF50FD1568EB}"/>
              </a:ext>
            </a:extLst>
          </p14:cNvPr>
          <p14:cNvContentPartPr>
            <a14:cpLocks noGrp="1" noRot="1" noMove="1" noResize="1" noEditPoints="1" noAdjustHandles="1" noChangeArrowheads="1" noChangeShapeType="1"/>
          </p14:cNvContentPartPr>
          <p14:nvPr/>
        </p14:nvContentPartPr>
        <p14:xfrm>
          <a:off x="8439753" y="3435383"/>
          <a:ext cx="1954080" cy="2066040"/>
        </p14:xfrm>
      </p:contentPart>
      <p:sp>
        <p:nvSpPr>
          <p:cNvPr id="13" name="BlokTextu 12">
            <a:extLst>
              <a:ext uri="{FF2B5EF4-FFF2-40B4-BE49-F238E27FC236}">
                <a16:creationId xmlns:a16="http://schemas.microsoft.com/office/drawing/2014/main" id="{E3F33E35-F4A1-9BB9-26BE-4D920433F8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24073" y="3525246"/>
            <a:ext cx="168761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k-SK" err="1"/>
              <a:t>The car is red.</a:t>
            </a:r>
          </a:p>
        </p:txBody>
      </p:sp>
      <p:sp>
        <p:nvSpPr>
          <p:cNvPr id="11" name="Tlačidlo akcie: prejsť dopredu alebo na nasledujúce 10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3148310E-CBDA-9D8D-0F66-BF2FBA76A5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76965" y="5988424"/>
            <a:ext cx="1201359" cy="688450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Zástupný objekt pre pätu 13">
            <a:extLst>
              <a:ext uri="{FF2B5EF4-FFF2-40B4-BE49-F238E27FC236}">
                <a16:creationId xmlns:a16="http://schemas.microsoft.com/office/drawing/2014/main" id="{52202C8F-05DD-C4CF-4A84-34956C81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4051105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93D62A6A-0926-89A5-A90B-67A29C38CB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8461"/>
          <a:stretch>
            <a:fillRect/>
          </a:stretch>
        </p:blipFill>
        <p:spPr>
          <a:xfrm>
            <a:off x="4607759" y="369277"/>
            <a:ext cx="5960595" cy="630759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70741E76-6957-18DD-7AE4-E37DA767B7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0292" y="615462"/>
            <a:ext cx="372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err="1"/>
              <a:t>What is </a:t>
            </a:r>
            <a:r>
              <a:rPr lang="sk-SK" sz="4000" err="1">
                <a:solidFill>
                  <a:srgbClr val="0070C0"/>
                </a:solidFill>
              </a:rPr>
              <a:t>blue</a:t>
            </a:r>
            <a:r>
              <a:rPr lang="sk-SK" sz="4000"/>
              <a:t>?</a:t>
            </a:r>
          </a:p>
        </p:txBody>
      </p:sp>
      <p:contentPart p14:bwMode="auto" r:id="rId3">
        <p14:nvContentPartPr>
          <p14:cNvPr id="6" name="Písanie rukou 5">
            <a:extLst>
              <a:ext uri="{FF2B5EF4-FFF2-40B4-BE49-F238E27FC236}">
                <a16:creationId xmlns:a16="http://schemas.microsoft.com/office/drawing/2014/main" id="{73794D2B-E4CE-82B8-5460-D4AA2BC2B6FC}"/>
              </a:ext>
            </a:extLst>
          </p14:cNvPr>
          <p14:cNvContentPartPr>
            <a14:cpLocks noGrp="1" noRot="1" noMove="1" noResize="1" noEditPoints="1" noAdjustHandles="1" noChangeArrowheads="1" noChangeShapeType="1"/>
          </p14:cNvContentPartPr>
          <p14:nvPr/>
        </p14:nvContentPartPr>
        <p14:xfrm>
          <a:off x="8628929" y="249710"/>
          <a:ext cx="1954080" cy="2066040"/>
        </p14:xfrm>
      </p:contentPart>
      <p:contentPart p14:bwMode="auto" r:id="rId4">
        <p14:nvContentPartPr>
          <p14:cNvPr id="7" name="Písanie rukou 6">
            <a:extLst>
              <a:ext uri="{FF2B5EF4-FFF2-40B4-BE49-F238E27FC236}">
                <a16:creationId xmlns:a16="http://schemas.microsoft.com/office/drawing/2014/main" id="{6A90332F-F039-75A7-41D6-AE44CE5EFE7D}"/>
              </a:ext>
            </a:extLst>
          </p14:cNvPr>
          <p14:cNvContentPartPr>
            <a14:cpLocks noGrp="1" noRot="1" noMove="1" noResize="1" noEditPoints="1" noAdjustHandles="1" noChangeArrowheads="1" noChangeShapeType="1"/>
          </p14:cNvContentPartPr>
          <p14:nvPr/>
        </p14:nvContentPartPr>
        <p14:xfrm>
          <a:off x="5090206" y="2461763"/>
          <a:ext cx="360" cy="360"/>
        </p14:xfrm>
      </p:contentPart>
      <p:contentPart p14:bwMode="auto" r:id="rId5">
        <p14:nvContentPartPr>
          <p14:cNvPr id="8" name="Písanie rukou 7">
            <a:extLst>
              <a:ext uri="{FF2B5EF4-FFF2-40B4-BE49-F238E27FC236}">
                <a16:creationId xmlns:a16="http://schemas.microsoft.com/office/drawing/2014/main" id="{2F442614-3912-3493-DBEF-A36EF31CE197}"/>
              </a:ext>
            </a:extLst>
          </p14:cNvPr>
          <p14:cNvContentPartPr>
            <a14:cpLocks noGrp="1" noRot="1" noMove="1" noResize="1" noEditPoints="1" noAdjustHandles="1" noChangeArrowheads="1" noChangeShapeType="1"/>
          </p14:cNvContentPartPr>
          <p14:nvPr/>
        </p14:nvContentPartPr>
        <p14:xfrm>
          <a:off x="5810853" y="3709912"/>
          <a:ext cx="1954080" cy="2066040"/>
        </p14:xfrm>
      </p:contentPart>
      <p:sp>
        <p:nvSpPr>
          <p:cNvPr id="9" name="BlokTextu 8">
            <a:extLst>
              <a:ext uri="{FF2B5EF4-FFF2-40B4-BE49-F238E27FC236}">
                <a16:creationId xmlns:a16="http://schemas.microsoft.com/office/drawing/2014/main" id="{E33AA4BA-98B0-BB49-12A0-02FD2CF9F1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29444" y="430796"/>
            <a:ext cx="166730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k-SK" err="1"/>
              <a:t>The ball is blue.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BD5C573-2715-0002-9ACF-1F10EC5550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82145" y="4786917"/>
            <a:ext cx="202870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k-SK" err="1"/>
              <a:t>The balloon is blue.</a:t>
            </a:r>
          </a:p>
        </p:txBody>
      </p:sp>
      <p:contentPart p14:bwMode="auto" r:id="rId6">
        <p14:nvContentPartPr>
          <p14:cNvPr id="11" name="Písanie rukou 10">
            <a:extLst>
              <a:ext uri="{FF2B5EF4-FFF2-40B4-BE49-F238E27FC236}">
                <a16:creationId xmlns:a16="http://schemas.microsoft.com/office/drawing/2014/main" id="{52021E13-4D16-7EF3-E665-6B8284E0B0BD}"/>
              </a:ext>
            </a:extLst>
          </p14:cNvPr>
          <p14:cNvContentPartPr>
            <a14:cpLocks noGrp="1" noRot="1" noMove="1" noResize="1" noEditPoints="1" noAdjustHandles="1" noChangeArrowheads="1" noChangeShapeType="1"/>
          </p14:cNvContentPartPr>
          <p14:nvPr/>
        </p14:nvContentPartPr>
        <p14:xfrm>
          <a:off x="5810853" y="1362960"/>
          <a:ext cx="1954080" cy="2066040"/>
        </p14:xfrm>
      </p:contentPart>
      <p:sp>
        <p:nvSpPr>
          <p:cNvPr id="12" name="BlokTextu 11">
            <a:extLst>
              <a:ext uri="{FF2B5EF4-FFF2-40B4-BE49-F238E27FC236}">
                <a16:creationId xmlns:a16="http://schemas.microsoft.com/office/drawing/2014/main" id="{FB70ECD2-50AA-634F-2BAE-876B4BA55E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72055" y="1727194"/>
            <a:ext cx="168761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k-SK" err="1"/>
              <a:t>The car is blue.</a:t>
            </a:r>
          </a:p>
        </p:txBody>
      </p:sp>
      <p:sp>
        <p:nvSpPr>
          <p:cNvPr id="3" name="Tlačidlo akcie: prejsť dopredu alebo na nasledujúce 2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921957AE-AC8F-AF77-9E7A-21B498C063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01082" y="5971157"/>
            <a:ext cx="1084730" cy="725478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14" name="Zástupný objekt pre pätu 13">
            <a:extLst>
              <a:ext uri="{FF2B5EF4-FFF2-40B4-BE49-F238E27FC236}">
                <a16:creationId xmlns:a16="http://schemas.microsoft.com/office/drawing/2014/main" id="{CF70BDC8-E0F8-ED38-E0E4-96EB069A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3571508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53CE7CD8-6F92-2A0B-2DCB-C10EAE6F16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8461"/>
          <a:stretch>
            <a:fillRect/>
          </a:stretch>
        </p:blipFill>
        <p:spPr>
          <a:xfrm>
            <a:off x="4607759" y="369277"/>
            <a:ext cx="5960595" cy="6307597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4E49BE0C-5132-D1B8-75B4-76FD675BC6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0292" y="615462"/>
            <a:ext cx="372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err="1"/>
              <a:t>What is </a:t>
            </a:r>
            <a:r>
              <a:rPr lang="sk-SK" sz="4000" err="1">
                <a:solidFill>
                  <a:srgbClr val="FFFF00"/>
                </a:solidFill>
              </a:rPr>
              <a:t>yellow</a:t>
            </a:r>
            <a:r>
              <a:rPr lang="sk-SK" sz="4000"/>
              <a:t>?</a:t>
            </a:r>
          </a:p>
        </p:txBody>
      </p:sp>
      <p:contentPart p14:bwMode="auto" r:id="rId3">
        <p14:nvContentPartPr>
          <p14:cNvPr id="4" name="Písanie rukou 3">
            <a:extLst>
              <a:ext uri="{FF2B5EF4-FFF2-40B4-BE49-F238E27FC236}">
                <a16:creationId xmlns:a16="http://schemas.microsoft.com/office/drawing/2014/main" id="{FFC4A845-B1A6-2894-3028-33E0A2A24D7B}"/>
              </a:ext>
            </a:extLst>
          </p14:cNvPr>
          <p14:cNvContentPartPr>
            <a14:cpLocks noGrp="1" noRot="1" noMove="1" noResize="1" noEditPoints="1" noAdjustHandles="1" noChangeArrowheads="1" noChangeShapeType="1"/>
          </p14:cNvContentPartPr>
          <p14:nvPr/>
        </p14:nvContentPartPr>
        <p14:xfrm>
          <a:off x="7212563" y="4623365"/>
          <a:ext cx="1954080" cy="2066040"/>
        </p14:xfrm>
      </p:contentPart>
      <p:contentPart p14:bwMode="auto" r:id="rId4">
        <p14:nvContentPartPr>
          <p14:cNvPr id="5" name="Písanie rukou 4">
            <a:extLst>
              <a:ext uri="{FF2B5EF4-FFF2-40B4-BE49-F238E27FC236}">
                <a16:creationId xmlns:a16="http://schemas.microsoft.com/office/drawing/2014/main" id="{BDF132EC-7E93-04B4-CA5A-02BD8AD7BF70}"/>
              </a:ext>
            </a:extLst>
          </p14:cNvPr>
          <p14:cNvContentPartPr>
            <a14:cpLocks noGrp="1" noRot="1" noMove="1" noResize="1" noEditPoints="1" noAdjustHandles="1" noChangeArrowheads="1" noChangeShapeType="1"/>
          </p14:cNvContentPartPr>
          <p14:nvPr/>
        </p14:nvContentPartPr>
        <p14:xfrm>
          <a:off x="5090206" y="2461763"/>
          <a:ext cx="360" cy="360"/>
        </p14:xfrm>
      </p:contentPart>
      <p:contentPart p14:bwMode="auto" r:id="rId5">
        <p14:nvContentPartPr>
          <p14:cNvPr id="6" name="Písanie rukou 5">
            <a:extLst>
              <a:ext uri="{FF2B5EF4-FFF2-40B4-BE49-F238E27FC236}">
                <a16:creationId xmlns:a16="http://schemas.microsoft.com/office/drawing/2014/main" id="{293965B1-AAE4-2470-9112-F8E9BD671690}"/>
              </a:ext>
            </a:extLst>
          </p14:cNvPr>
          <p14:cNvContentPartPr>
            <a14:cpLocks noGrp="1" noRot="1" noMove="1" noResize="1" noEditPoints="1" noAdjustHandles="1" noChangeArrowheads="1" noChangeShapeType="1"/>
          </p14:cNvContentPartPr>
          <p14:nvPr/>
        </p14:nvContentPartPr>
        <p14:xfrm>
          <a:off x="7469369" y="2088088"/>
          <a:ext cx="1954080" cy="2066040"/>
        </p14:xfrm>
      </p:contentPart>
      <p:sp>
        <p:nvSpPr>
          <p:cNvPr id="7" name="BlokTextu 6">
            <a:extLst>
              <a:ext uri="{FF2B5EF4-FFF2-40B4-BE49-F238E27FC236}">
                <a16:creationId xmlns:a16="http://schemas.microsoft.com/office/drawing/2014/main" id="{C330CA76-8236-917C-ED35-DC3B819B1E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86873" y="5356797"/>
            <a:ext cx="181450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k-SK" err="1"/>
              <a:t>The ball is yellow.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2B3FBC3A-F81E-F73F-475F-36536B203B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71071" y="2488943"/>
            <a:ext cx="220180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k-SK" err="1"/>
              <a:t>The balloon is yellow.</a:t>
            </a:r>
          </a:p>
        </p:txBody>
      </p:sp>
      <p:contentPart p14:bwMode="auto" r:id="rId6">
        <p14:nvContentPartPr>
          <p14:cNvPr id="9" name="Písanie rukou 8">
            <a:extLst>
              <a:ext uri="{FF2B5EF4-FFF2-40B4-BE49-F238E27FC236}">
                <a16:creationId xmlns:a16="http://schemas.microsoft.com/office/drawing/2014/main" id="{4F62049C-9675-9838-A9E2-05C7ED565B31}"/>
              </a:ext>
            </a:extLst>
          </p14:cNvPr>
          <p14:cNvContentPartPr>
            <a14:cpLocks noGrp="1" noRot="1" noMove="1" noResize="1" noEditPoints="1" noAdjustHandles="1" noChangeArrowheads="1" noChangeShapeType="1"/>
          </p14:cNvContentPartPr>
          <p14:nvPr/>
        </p14:nvContentPartPr>
        <p14:xfrm>
          <a:off x="5061524" y="181126"/>
          <a:ext cx="1954080" cy="1654479"/>
        </p14:xfrm>
      </p:contentPart>
      <p:sp>
        <p:nvSpPr>
          <p:cNvPr id="10" name="BlokTextu 9">
            <a:extLst>
              <a:ext uri="{FF2B5EF4-FFF2-40B4-BE49-F238E27FC236}">
                <a16:creationId xmlns:a16="http://schemas.microsoft.com/office/drawing/2014/main" id="{384A986E-E45B-51FB-EF49-01E51613C1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92333" y="217706"/>
            <a:ext cx="177539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k-SK" err="1"/>
              <a:t>The car is yellow.</a:t>
            </a:r>
          </a:p>
        </p:txBody>
      </p:sp>
      <p:sp>
        <p:nvSpPr>
          <p:cNvPr id="12" name="Tlačidlo akcie: prejsť dopredu alebo na nasledujúce 11">
            <a:hlinkClick action="ppaction://hlinkshowjump?jump=nextslide" highlightClick="1"/>
            <a:extLst>
              <a:ext uri="{FF2B5EF4-FFF2-40B4-BE49-F238E27FC236}">
                <a16:creationId xmlns:a16="http://schemas.microsoft.com/office/drawing/2014/main" id="{D72987C4-7D5B-42A9-9869-182F8C80B3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76965" y="5988424"/>
            <a:ext cx="1201359" cy="688450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Zástupný objekt pre pätu 13">
            <a:extLst>
              <a:ext uri="{FF2B5EF4-FFF2-40B4-BE49-F238E27FC236}">
                <a16:creationId xmlns:a16="http://schemas.microsoft.com/office/drawing/2014/main" id="{77427238-8817-BE48-9559-BE26E0D9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Funny Kid´s Academy © All Rights Reserved</a:t>
            </a:r>
            <a:endParaRPr lang="sk-SK"/>
          </a:p>
        </p:txBody>
      </p:sp>
    </p:spTree>
    <p:extLst>
      <p:ext uri="{BB962C8B-B14F-4D97-AF65-F5344CB8AC3E}">
        <p14:creationId val="2451303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0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TIMING" val="|7.8|14.4|4.4"/>
</p:tagLst>
</file>

<file path=ppt/tags/tag2.xml><?xml version="1.0" encoding="utf-8"?>
<p:tagLst xmlns:p="http://schemas.openxmlformats.org/presentationml/2006/main">
  <p:tag name="TIMING" val="|7.8|14.4|4.4"/>
</p:tagLst>
</file>

<file path=ppt/tags/tag3.xml><?xml version="1.0" encoding="utf-8"?>
<p:tagLst xmlns:p="http://schemas.openxmlformats.org/presentationml/2006/main">
  <p:tag name="AS_NET" val="6.0.25"/>
  <p:tag name="AS_OS" val="Unix 5.15.0.1049"/>
  <p:tag name="AS_RELEASE_DATE" val="2023.09.14"/>
  <p:tag name="AS_TITLE" val="Aspose.Slides for .NET6"/>
  <p:tag name="AS_VERSION" val="23.9"/>
</p:tagLst>
</file>

<file path=ppt/theme/theme1.xml><?xml version="1.0" encoding="utf-8"?>
<a:theme xmlns:r="http://schemas.openxmlformats.org/officeDocument/2006/relationships"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Širokouhlá</PresentationFormat>
  <Paragraphs>174</Paragraphs>
  <Slides>34</Slides>
  <Notes>0</Notes>
  <TotalTime>15017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39">
      <vt:lpstr>Arial</vt:lpstr>
      <vt:lpstr>Calibri Light</vt:lpstr>
      <vt:lpstr>Calibri</vt:lpstr>
      <vt:lpstr>Brush Script MT</vt:lpstr>
      <vt:lpstr>Motív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is an apple.</vt:lpstr>
      <vt:lpstr>PowerPoint Presentation</vt:lpstr>
      <vt:lpstr>It is a ball.</vt:lpstr>
      <vt:lpstr>PowerPoint Presentation</vt:lpstr>
      <vt:lpstr>It is a lemon.</vt:lpstr>
      <vt:lpstr>PowerPoint Presentation</vt:lpstr>
      <vt:lpstr>It is a tree.</vt:lpstr>
      <vt:lpstr>PowerPoint Presentation</vt:lpstr>
      <vt:lpstr>It is juice.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Prezentácia programu PowerPoint</dc:title>
  <dc:creator>Monika Kupcová</dc:creator>
  <cp:lastModifiedBy>Kids Academy Monika</cp:lastModifiedBy>
  <cp:revision>65</cp:revision>
  <dcterms:created xsi:type="dcterms:W3CDTF">2021-12-01T17:29:06Z</dcterms:created>
  <dcterms:modified xsi:type="dcterms:W3CDTF">2023-12-26T17:55:12Z</dcterms:modified>
</cp:coreProperties>
</file>